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4"/>
  </p:notesMasterIdLst>
  <p:sldIdLst>
    <p:sldId id="256" r:id="rId2"/>
    <p:sldId id="258" r:id="rId3"/>
  </p:sldIdLst>
  <p:sldSz cx="10160000" cy="5715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 userDrawn="1">
          <p15:clr>
            <a:srgbClr val="A4A3A4"/>
          </p15:clr>
        </p15:guide>
        <p15:guide id="2" pos="320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576" y="96"/>
      </p:cViewPr>
      <p:guideLst>
        <p:guide orient="horz" pos="1800"/>
        <p:guide pos="320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F00CD22-34EF-405A-9842-B70002BED906}" type="doc">
      <dgm:prSet loTypeId="urn:microsoft.com/office/officeart/2005/8/layout/hChevron3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nl-NL"/>
        </a:p>
      </dgm:t>
    </dgm:pt>
    <dgm:pt modelId="{EAD7579D-72E0-4619-9DBB-641B7104CFF1}">
      <dgm:prSet phldrT="[Tekst]" phldr="0"/>
      <dgm:spPr/>
      <dgm:t>
        <a:bodyPr/>
        <a:lstStyle/>
        <a:p>
          <a:r>
            <a:rPr lang="nl-BE" dirty="0"/>
            <a:t>Nu</a:t>
          </a:r>
          <a:endParaRPr lang="nl-NL" dirty="0"/>
        </a:p>
      </dgm:t>
    </dgm:pt>
    <dgm:pt modelId="{A3046621-A4FF-4CE1-83A6-3287DE6A80F3}" type="parTrans" cxnId="{99AF916C-BC5D-4C7D-8EC4-0C3CE6D2C003}">
      <dgm:prSet/>
      <dgm:spPr/>
      <dgm:t>
        <a:bodyPr/>
        <a:lstStyle/>
        <a:p>
          <a:endParaRPr lang="nl-NL"/>
        </a:p>
      </dgm:t>
    </dgm:pt>
    <dgm:pt modelId="{51053FC3-4C79-4B59-A2D3-08D65D41A435}" type="sibTrans" cxnId="{99AF916C-BC5D-4C7D-8EC4-0C3CE6D2C003}">
      <dgm:prSet/>
      <dgm:spPr/>
      <dgm:t>
        <a:bodyPr/>
        <a:lstStyle/>
        <a:p>
          <a:endParaRPr lang="nl-NL"/>
        </a:p>
      </dgm:t>
    </dgm:pt>
    <dgm:pt modelId="{FE6EAF34-BFC9-47C8-A5F6-62DC6AD072EA}">
      <dgm:prSet phldrT="[Tekst]" phldr="0"/>
      <dgm:spPr/>
      <dgm:t>
        <a:bodyPr/>
        <a:lstStyle/>
        <a:p>
          <a:r>
            <a:rPr lang="nl-BE" dirty="0"/>
            <a:t>Vrederijk</a:t>
          </a:r>
          <a:endParaRPr lang="nl-NL" dirty="0"/>
        </a:p>
      </dgm:t>
    </dgm:pt>
    <dgm:pt modelId="{4A35854A-51C8-47B5-BC9B-20EBB32D6498}" type="parTrans" cxnId="{C6D06607-6EE1-40CC-A599-6AFA06F903D0}">
      <dgm:prSet/>
      <dgm:spPr/>
      <dgm:t>
        <a:bodyPr/>
        <a:lstStyle/>
        <a:p>
          <a:endParaRPr lang="nl-NL"/>
        </a:p>
      </dgm:t>
    </dgm:pt>
    <dgm:pt modelId="{DB23941A-79BC-4B68-9654-155ED4CF9E9F}" type="sibTrans" cxnId="{C6D06607-6EE1-40CC-A599-6AFA06F903D0}">
      <dgm:prSet/>
      <dgm:spPr/>
      <dgm:t>
        <a:bodyPr/>
        <a:lstStyle/>
        <a:p>
          <a:endParaRPr lang="nl-NL"/>
        </a:p>
      </dgm:t>
    </dgm:pt>
    <dgm:pt modelId="{1F849BE8-49D8-4A35-8DFA-43F049FCD65D}">
      <dgm:prSet phldrT="[Tekst]" phldr="0"/>
      <dgm:spPr/>
      <dgm:t>
        <a:bodyPr/>
        <a:lstStyle/>
        <a:p>
          <a:r>
            <a:rPr lang="nl-BE" dirty="0"/>
            <a:t>…</a:t>
          </a:r>
          <a:endParaRPr lang="nl-NL" dirty="0"/>
        </a:p>
      </dgm:t>
    </dgm:pt>
    <dgm:pt modelId="{C53BB715-5F78-4E0A-B5AD-25DB0FF41871}" type="parTrans" cxnId="{76FD72AD-49D2-49DB-842E-98851C2E6528}">
      <dgm:prSet/>
      <dgm:spPr/>
      <dgm:t>
        <a:bodyPr/>
        <a:lstStyle/>
        <a:p>
          <a:endParaRPr lang="nl-NL"/>
        </a:p>
      </dgm:t>
    </dgm:pt>
    <dgm:pt modelId="{9761B186-5FD9-48BB-81CE-3D920C2B4540}" type="sibTrans" cxnId="{76FD72AD-49D2-49DB-842E-98851C2E6528}">
      <dgm:prSet/>
      <dgm:spPr/>
      <dgm:t>
        <a:bodyPr/>
        <a:lstStyle/>
        <a:p>
          <a:endParaRPr lang="nl-NL"/>
        </a:p>
      </dgm:t>
    </dgm:pt>
    <dgm:pt modelId="{F6C481FD-CAB8-4743-B1A1-1779792F49CF}">
      <dgm:prSet phldrT="[Tekst]" phldr="0"/>
      <dgm:spPr/>
      <dgm:t>
        <a:bodyPr/>
        <a:lstStyle/>
        <a:p>
          <a:r>
            <a:rPr lang="nl-BE" dirty="0"/>
            <a:t>Laatste jaarweek</a:t>
          </a:r>
          <a:br>
            <a:rPr lang="nl-BE" dirty="0"/>
          </a:br>
          <a:r>
            <a:rPr lang="nl-BE" dirty="0"/>
            <a:t>2x3½ jaar</a:t>
          </a:r>
          <a:endParaRPr lang="nl-NL" dirty="0"/>
        </a:p>
      </dgm:t>
    </dgm:pt>
    <dgm:pt modelId="{5D38A248-625A-4ED2-A903-3A2A5DA6A5DE}" type="parTrans" cxnId="{F8C26099-501E-4159-A12F-C08759CDAAEB}">
      <dgm:prSet/>
      <dgm:spPr/>
      <dgm:t>
        <a:bodyPr/>
        <a:lstStyle/>
        <a:p>
          <a:endParaRPr lang="nl-NL"/>
        </a:p>
      </dgm:t>
    </dgm:pt>
    <dgm:pt modelId="{87DA115F-93A4-4960-83CF-237FCAE80F81}" type="sibTrans" cxnId="{F8C26099-501E-4159-A12F-C08759CDAAEB}">
      <dgm:prSet/>
      <dgm:spPr/>
      <dgm:t>
        <a:bodyPr/>
        <a:lstStyle/>
        <a:p>
          <a:endParaRPr lang="nl-NL"/>
        </a:p>
      </dgm:t>
    </dgm:pt>
    <dgm:pt modelId="{7DF1B708-6A96-4774-AFEC-C55100CA1B22}">
      <dgm:prSet phldrT="[Tekst]" phldr="0"/>
      <dgm:spPr/>
      <dgm:t>
        <a:bodyPr/>
        <a:lstStyle/>
        <a:p>
          <a:r>
            <a:rPr lang="nl-BE" dirty="0"/>
            <a:t>Nieuwe hemel en aarde</a:t>
          </a:r>
          <a:endParaRPr lang="nl-NL" dirty="0"/>
        </a:p>
      </dgm:t>
    </dgm:pt>
    <dgm:pt modelId="{475FA3E4-BCD8-4429-9635-433CC1ED1C0E}" type="parTrans" cxnId="{D84F6BC9-CAF3-43C2-90FA-C72F4DEDD403}">
      <dgm:prSet/>
      <dgm:spPr/>
      <dgm:t>
        <a:bodyPr/>
        <a:lstStyle/>
        <a:p>
          <a:endParaRPr lang="nl-NL"/>
        </a:p>
      </dgm:t>
    </dgm:pt>
    <dgm:pt modelId="{92E2A6AD-0AB5-4D29-98C4-330947717882}" type="sibTrans" cxnId="{D84F6BC9-CAF3-43C2-90FA-C72F4DEDD403}">
      <dgm:prSet/>
      <dgm:spPr/>
      <dgm:t>
        <a:bodyPr/>
        <a:lstStyle/>
        <a:p>
          <a:endParaRPr lang="nl-NL"/>
        </a:p>
      </dgm:t>
    </dgm:pt>
    <dgm:pt modelId="{D655AB70-61AC-4833-8803-41E975015C70}">
      <dgm:prSet phldrT="[Tekst]" phldr="0"/>
      <dgm:spPr/>
      <dgm:t>
        <a:bodyPr/>
        <a:lstStyle/>
        <a:p>
          <a:r>
            <a:rPr lang="nl-BE" dirty="0"/>
            <a:t>Israël erkent </a:t>
          </a:r>
          <a:r>
            <a:rPr lang="nl-BE" dirty="0" err="1"/>
            <a:t>zeebeest</a:t>
          </a:r>
          <a:endParaRPr lang="nl-NL" dirty="0"/>
        </a:p>
      </dgm:t>
    </dgm:pt>
    <dgm:pt modelId="{10256B9F-7592-4E83-A7BF-42F816B85D82}" type="parTrans" cxnId="{F507A1AD-4446-4B0D-978F-67FA09211C9E}">
      <dgm:prSet/>
      <dgm:spPr/>
      <dgm:t>
        <a:bodyPr/>
        <a:lstStyle/>
        <a:p>
          <a:endParaRPr lang="nl-NL"/>
        </a:p>
      </dgm:t>
    </dgm:pt>
    <dgm:pt modelId="{6041EFC5-4FFC-40A1-9501-0145CCAB3AAC}" type="sibTrans" cxnId="{F507A1AD-4446-4B0D-978F-67FA09211C9E}">
      <dgm:prSet/>
      <dgm:spPr/>
      <dgm:t>
        <a:bodyPr/>
        <a:lstStyle/>
        <a:p>
          <a:endParaRPr lang="nl-NL"/>
        </a:p>
      </dgm:t>
    </dgm:pt>
    <dgm:pt modelId="{EC053DE9-4B37-4B22-A255-2C5E8C515D75}">
      <dgm:prSet phldrT="[Tekst]" phldr="0"/>
      <dgm:spPr/>
      <dgm:t>
        <a:bodyPr/>
        <a:lstStyle/>
        <a:p>
          <a:r>
            <a:rPr lang="nl-BE" dirty="0"/>
            <a:t>Israël 100% trouw</a:t>
          </a:r>
          <a:endParaRPr lang="nl-NL" dirty="0"/>
        </a:p>
      </dgm:t>
    </dgm:pt>
    <dgm:pt modelId="{478C5713-E847-417D-B591-ED18FD2A7CB0}" type="parTrans" cxnId="{180DC5FE-0607-48B3-9161-366F85ADB2A9}">
      <dgm:prSet/>
      <dgm:spPr/>
      <dgm:t>
        <a:bodyPr/>
        <a:lstStyle/>
        <a:p>
          <a:endParaRPr lang="nl-NL"/>
        </a:p>
      </dgm:t>
    </dgm:pt>
    <dgm:pt modelId="{056624B0-6EFA-4588-8F2F-4B0B4152DAA1}" type="sibTrans" cxnId="{180DC5FE-0607-48B3-9161-366F85ADB2A9}">
      <dgm:prSet/>
      <dgm:spPr/>
      <dgm:t>
        <a:bodyPr/>
        <a:lstStyle/>
        <a:p>
          <a:endParaRPr lang="nl-NL"/>
        </a:p>
      </dgm:t>
    </dgm:pt>
    <dgm:pt modelId="{F7389802-05E1-453E-80B0-CC6CDF106E1E}">
      <dgm:prSet phldrT="[Tekst]" phldr="0"/>
      <dgm:spPr/>
      <dgm:t>
        <a:bodyPr/>
        <a:lstStyle/>
        <a:p>
          <a:r>
            <a:rPr lang="nl-BE" dirty="0"/>
            <a:t>Tijd van de volken</a:t>
          </a:r>
          <a:endParaRPr lang="nl-NL" dirty="0"/>
        </a:p>
      </dgm:t>
    </dgm:pt>
    <dgm:pt modelId="{A544A517-1D53-49F2-BE75-0F35DFD88C92}" type="parTrans" cxnId="{16A3E7D7-82EA-4591-9C74-3DEED155F7CE}">
      <dgm:prSet/>
      <dgm:spPr/>
      <dgm:t>
        <a:bodyPr/>
        <a:lstStyle/>
        <a:p>
          <a:endParaRPr lang="nl-NL"/>
        </a:p>
      </dgm:t>
    </dgm:pt>
    <dgm:pt modelId="{0A94F8E0-9B0E-4307-8445-2240094120AA}" type="sibTrans" cxnId="{16A3E7D7-82EA-4591-9C74-3DEED155F7CE}">
      <dgm:prSet/>
      <dgm:spPr/>
      <dgm:t>
        <a:bodyPr/>
        <a:lstStyle/>
        <a:p>
          <a:endParaRPr lang="nl-NL"/>
        </a:p>
      </dgm:t>
    </dgm:pt>
    <dgm:pt modelId="{BAAFE394-A5E6-460A-9C87-DA5C140A94A8}">
      <dgm:prSet phldrT="[Tekst]" phldr="0"/>
      <dgm:spPr/>
      <dgm:t>
        <a:bodyPr/>
        <a:lstStyle/>
        <a:p>
          <a:r>
            <a:rPr lang="nl-BE" dirty="0"/>
            <a:t>Lo-</a:t>
          </a:r>
          <a:r>
            <a:rPr lang="nl-BE" dirty="0" err="1"/>
            <a:t>Ammi</a:t>
          </a:r>
          <a:endParaRPr lang="nl-NL" dirty="0"/>
        </a:p>
      </dgm:t>
    </dgm:pt>
    <dgm:pt modelId="{AC54EB63-61F3-48D6-AB82-216544A8E076}" type="parTrans" cxnId="{6A794FB1-0ABB-4500-8D9F-81D6CA89BD5F}">
      <dgm:prSet/>
      <dgm:spPr/>
      <dgm:t>
        <a:bodyPr/>
        <a:lstStyle/>
        <a:p>
          <a:endParaRPr lang="nl-NL"/>
        </a:p>
      </dgm:t>
    </dgm:pt>
    <dgm:pt modelId="{D5D9C77E-1643-45D4-8C29-1B1F0F5DD686}" type="sibTrans" cxnId="{6A794FB1-0ABB-4500-8D9F-81D6CA89BD5F}">
      <dgm:prSet/>
      <dgm:spPr/>
      <dgm:t>
        <a:bodyPr/>
        <a:lstStyle/>
        <a:p>
          <a:endParaRPr lang="nl-NL"/>
        </a:p>
      </dgm:t>
    </dgm:pt>
    <dgm:pt modelId="{782D07D5-B290-4849-B3DA-409BED85A3E7}">
      <dgm:prSet phldrT="[Tekst]" phldr="0"/>
      <dgm:spPr/>
      <dgm:t>
        <a:bodyPr/>
        <a:lstStyle/>
        <a:p>
          <a:r>
            <a:rPr lang="nl-BE"/>
            <a:t>Tempel vernieuwd</a:t>
          </a:r>
          <a:endParaRPr lang="nl-NL" dirty="0"/>
        </a:p>
      </dgm:t>
    </dgm:pt>
    <dgm:pt modelId="{CBE3DB69-4644-4604-B397-21D1CD28C214}" type="parTrans" cxnId="{303BA0FF-FBCB-4836-B8D2-2AAED9DBC50E}">
      <dgm:prSet/>
      <dgm:spPr/>
      <dgm:t>
        <a:bodyPr/>
        <a:lstStyle/>
        <a:p>
          <a:endParaRPr lang="nl-NL"/>
        </a:p>
      </dgm:t>
    </dgm:pt>
    <dgm:pt modelId="{C92A32BB-640C-47C3-B294-B799A706B998}" type="sibTrans" cxnId="{303BA0FF-FBCB-4836-B8D2-2AAED9DBC50E}">
      <dgm:prSet/>
      <dgm:spPr/>
      <dgm:t>
        <a:bodyPr/>
        <a:lstStyle/>
        <a:p>
          <a:endParaRPr lang="nl-NL"/>
        </a:p>
      </dgm:t>
    </dgm:pt>
    <dgm:pt modelId="{7B837246-9A4B-4D47-8067-8F45C129426D}">
      <dgm:prSet phldrT="[Tekst]" phldr="0"/>
      <dgm:spPr/>
      <dgm:t>
        <a:bodyPr/>
        <a:lstStyle/>
        <a:p>
          <a:r>
            <a:rPr lang="nl-BE" dirty="0"/>
            <a:t>Israël &lt; 10% trouw</a:t>
          </a:r>
          <a:endParaRPr lang="nl-NL" dirty="0"/>
        </a:p>
      </dgm:t>
    </dgm:pt>
    <dgm:pt modelId="{5EB9F7D7-9AB4-4571-B253-87F0153DD5EE}" type="parTrans" cxnId="{88C0A606-1FA1-4EEB-9AC7-E946486BF74C}">
      <dgm:prSet/>
      <dgm:spPr/>
      <dgm:t>
        <a:bodyPr/>
        <a:lstStyle/>
        <a:p>
          <a:endParaRPr lang="nl-NL"/>
        </a:p>
      </dgm:t>
    </dgm:pt>
    <dgm:pt modelId="{BD84CFE7-85C5-41F3-AF09-09D652010406}" type="sibTrans" cxnId="{88C0A606-1FA1-4EEB-9AC7-E946486BF74C}">
      <dgm:prSet/>
      <dgm:spPr/>
      <dgm:t>
        <a:bodyPr/>
        <a:lstStyle/>
        <a:p>
          <a:endParaRPr lang="nl-NL"/>
        </a:p>
      </dgm:t>
    </dgm:pt>
    <dgm:pt modelId="{5A3CB1CE-59BA-4A34-A3BF-F8D3371675E8}">
      <dgm:prSet phldrT="[Tekst]" phldr="0"/>
      <dgm:spPr/>
      <dgm:t>
        <a:bodyPr/>
        <a:lstStyle/>
        <a:p>
          <a:r>
            <a:rPr lang="nl-BE" dirty="0"/>
            <a:t>Assyrië (noorden) strijd tegen Egypte (zuiden)</a:t>
          </a:r>
          <a:endParaRPr lang="nl-NL" dirty="0"/>
        </a:p>
      </dgm:t>
    </dgm:pt>
    <dgm:pt modelId="{21341E20-DEA6-4C05-BD10-F302EF056C86}" type="parTrans" cxnId="{7C3F926E-CD65-4D81-9FCB-6D598209578D}">
      <dgm:prSet/>
      <dgm:spPr/>
      <dgm:t>
        <a:bodyPr/>
        <a:lstStyle/>
        <a:p>
          <a:endParaRPr lang="nl-NL"/>
        </a:p>
      </dgm:t>
    </dgm:pt>
    <dgm:pt modelId="{C9FC0B57-3943-458D-B87E-318E862E8825}" type="sibTrans" cxnId="{7C3F926E-CD65-4D81-9FCB-6D598209578D}">
      <dgm:prSet/>
      <dgm:spPr/>
      <dgm:t>
        <a:bodyPr/>
        <a:lstStyle/>
        <a:p>
          <a:endParaRPr lang="nl-NL"/>
        </a:p>
      </dgm:t>
    </dgm:pt>
    <dgm:pt modelId="{145B0460-69DC-4BB5-9AC2-4355AC485E90}">
      <dgm:prSet phldrT="[Tekst]" phldr="0"/>
      <dgm:spPr/>
      <dgm:t>
        <a:bodyPr/>
        <a:lstStyle/>
        <a:p>
          <a:r>
            <a:rPr lang="nl-BE" dirty="0"/>
            <a:t>Tempel misbruikt</a:t>
          </a:r>
          <a:endParaRPr lang="nl-NL" dirty="0"/>
        </a:p>
      </dgm:t>
    </dgm:pt>
    <dgm:pt modelId="{06D1F345-FFD7-4905-A6A2-F0A2B53B0CB5}" type="parTrans" cxnId="{646521FA-B979-4BE9-B81C-C8B2189163C6}">
      <dgm:prSet/>
      <dgm:spPr/>
      <dgm:t>
        <a:bodyPr/>
        <a:lstStyle/>
        <a:p>
          <a:endParaRPr lang="nl-NL"/>
        </a:p>
      </dgm:t>
    </dgm:pt>
    <dgm:pt modelId="{B510DEEA-CD9C-4E04-BB71-11626CD51E88}" type="sibTrans" cxnId="{646521FA-B979-4BE9-B81C-C8B2189163C6}">
      <dgm:prSet/>
      <dgm:spPr/>
      <dgm:t>
        <a:bodyPr/>
        <a:lstStyle/>
        <a:p>
          <a:endParaRPr lang="nl-NL"/>
        </a:p>
      </dgm:t>
    </dgm:pt>
    <dgm:pt modelId="{4AAF0876-659A-4B11-A7EE-95617A5C2AA8}">
      <dgm:prSet phldrT="[Tekst]" phldr="0"/>
      <dgm:spPr/>
      <dgm:t>
        <a:bodyPr/>
        <a:lstStyle/>
        <a:p>
          <a:r>
            <a:rPr lang="nl-BE" dirty="0"/>
            <a:t>Israël zalft landbeest</a:t>
          </a:r>
          <a:endParaRPr lang="nl-NL" dirty="0"/>
        </a:p>
      </dgm:t>
    </dgm:pt>
    <dgm:pt modelId="{45039F13-F9EB-495E-8879-8483F7326744}" type="parTrans" cxnId="{45E83ED1-C864-48DB-BADC-5C30C0302DC9}">
      <dgm:prSet/>
      <dgm:spPr/>
      <dgm:t>
        <a:bodyPr/>
        <a:lstStyle/>
        <a:p>
          <a:endParaRPr lang="nl-NL"/>
        </a:p>
      </dgm:t>
    </dgm:pt>
    <dgm:pt modelId="{E1703225-7385-4F95-A363-4C89DAE249F7}" type="sibTrans" cxnId="{45E83ED1-C864-48DB-BADC-5C30C0302DC9}">
      <dgm:prSet/>
      <dgm:spPr/>
      <dgm:t>
        <a:bodyPr/>
        <a:lstStyle/>
        <a:p>
          <a:endParaRPr lang="nl-NL"/>
        </a:p>
      </dgm:t>
    </dgm:pt>
    <dgm:pt modelId="{A6AA8043-EB76-4315-89F5-985A854EC797}" type="pres">
      <dgm:prSet presAssocID="{DF00CD22-34EF-405A-9842-B70002BED906}" presName="Name0" presStyleCnt="0">
        <dgm:presLayoutVars>
          <dgm:dir/>
          <dgm:resizeHandles val="exact"/>
        </dgm:presLayoutVars>
      </dgm:prSet>
      <dgm:spPr/>
    </dgm:pt>
    <dgm:pt modelId="{D8833246-F9D6-413A-9EFB-E256A131D4D7}" type="pres">
      <dgm:prSet presAssocID="{EAD7579D-72E0-4619-9DBB-641B7104CFF1}" presName="parAndChTx" presStyleLbl="node1" presStyleIdx="0" presStyleCnt="5">
        <dgm:presLayoutVars>
          <dgm:bulletEnabled val="1"/>
        </dgm:presLayoutVars>
      </dgm:prSet>
      <dgm:spPr/>
    </dgm:pt>
    <dgm:pt modelId="{58ABFD1D-E2D0-42F2-A1CC-9FF48B1B27B0}" type="pres">
      <dgm:prSet presAssocID="{51053FC3-4C79-4B59-A2D3-08D65D41A435}" presName="parAndChSpace" presStyleCnt="0"/>
      <dgm:spPr/>
    </dgm:pt>
    <dgm:pt modelId="{53FAE7F5-86C8-4935-9B08-F49E6D827F20}" type="pres">
      <dgm:prSet presAssocID="{1F849BE8-49D8-4A35-8DFA-43F049FCD65D}" presName="parAndChTx" presStyleLbl="node1" presStyleIdx="1" presStyleCnt="5">
        <dgm:presLayoutVars>
          <dgm:bulletEnabled val="1"/>
        </dgm:presLayoutVars>
      </dgm:prSet>
      <dgm:spPr/>
    </dgm:pt>
    <dgm:pt modelId="{E300BFCA-710B-45E5-8D36-03DBCBA7A82D}" type="pres">
      <dgm:prSet presAssocID="{9761B186-5FD9-48BB-81CE-3D920C2B4540}" presName="parAndChSpace" presStyleCnt="0"/>
      <dgm:spPr/>
    </dgm:pt>
    <dgm:pt modelId="{92642320-9EDB-4B36-8E3F-C345BEC7BBBA}" type="pres">
      <dgm:prSet presAssocID="{F6C481FD-CAB8-4743-B1A1-1779792F49CF}" presName="parAndChTx" presStyleLbl="node1" presStyleIdx="2" presStyleCnt="5">
        <dgm:presLayoutVars>
          <dgm:bulletEnabled val="1"/>
        </dgm:presLayoutVars>
      </dgm:prSet>
      <dgm:spPr/>
    </dgm:pt>
    <dgm:pt modelId="{768F1EE6-41C5-4568-9F79-0AF6E0E1E135}" type="pres">
      <dgm:prSet presAssocID="{87DA115F-93A4-4960-83CF-237FCAE80F81}" presName="parAndChSpace" presStyleCnt="0"/>
      <dgm:spPr/>
    </dgm:pt>
    <dgm:pt modelId="{AC50EE73-9323-4E62-A96C-F85F35C23158}" type="pres">
      <dgm:prSet presAssocID="{FE6EAF34-BFC9-47C8-A5F6-62DC6AD072EA}" presName="parAndChTx" presStyleLbl="node1" presStyleIdx="3" presStyleCnt="5">
        <dgm:presLayoutVars>
          <dgm:bulletEnabled val="1"/>
        </dgm:presLayoutVars>
      </dgm:prSet>
      <dgm:spPr/>
    </dgm:pt>
    <dgm:pt modelId="{917CE7C7-09FF-40E0-B9E4-805A0B7417CE}" type="pres">
      <dgm:prSet presAssocID="{DB23941A-79BC-4B68-9654-155ED4CF9E9F}" presName="parAndChSpace" presStyleCnt="0"/>
      <dgm:spPr/>
    </dgm:pt>
    <dgm:pt modelId="{78C268FD-8F27-467E-9E3C-C6447A21D830}" type="pres">
      <dgm:prSet presAssocID="{7DF1B708-6A96-4774-AFEC-C55100CA1B22}" presName="parAndChTx" presStyleLbl="node1" presStyleIdx="4" presStyleCnt="5">
        <dgm:presLayoutVars>
          <dgm:bulletEnabled val="1"/>
        </dgm:presLayoutVars>
      </dgm:prSet>
      <dgm:spPr/>
    </dgm:pt>
  </dgm:ptLst>
  <dgm:cxnLst>
    <dgm:cxn modelId="{88C0A606-1FA1-4EEB-9AC7-E946486BF74C}" srcId="{EAD7579D-72E0-4619-9DBB-641B7104CFF1}" destId="{7B837246-9A4B-4D47-8067-8F45C129426D}" srcOrd="1" destOrd="0" parTransId="{5EB9F7D7-9AB4-4571-B253-87F0153DD5EE}" sibTransId="{BD84CFE7-85C5-41F3-AF09-09D652010406}"/>
    <dgm:cxn modelId="{C6D06607-6EE1-40CC-A599-6AFA06F903D0}" srcId="{DF00CD22-34EF-405A-9842-B70002BED906}" destId="{FE6EAF34-BFC9-47C8-A5F6-62DC6AD072EA}" srcOrd="3" destOrd="0" parTransId="{4A35854A-51C8-47B5-BC9B-20EBB32D6498}" sibTransId="{DB23941A-79BC-4B68-9654-155ED4CF9E9F}"/>
    <dgm:cxn modelId="{6A7C8709-26A9-4828-B409-425645EF91BB}" type="presOf" srcId="{1F849BE8-49D8-4A35-8DFA-43F049FCD65D}" destId="{53FAE7F5-86C8-4935-9B08-F49E6D827F20}" srcOrd="0" destOrd="0" presId="urn:microsoft.com/office/officeart/2005/8/layout/hChevron3"/>
    <dgm:cxn modelId="{1F0D5511-E959-4E28-A6F7-74AC4A391394}" type="presOf" srcId="{4AAF0876-659A-4B11-A7EE-95617A5C2AA8}" destId="{92642320-9EDB-4B36-8E3F-C345BEC7BBBA}" srcOrd="0" destOrd="2" presId="urn:microsoft.com/office/officeart/2005/8/layout/hChevron3"/>
    <dgm:cxn modelId="{92EC8F24-4C58-4721-8EF7-9C50EDC3192B}" type="presOf" srcId="{5A3CB1CE-59BA-4A34-A3BF-F8D3371675E8}" destId="{53FAE7F5-86C8-4935-9B08-F49E6D827F20}" srcOrd="0" destOrd="1" presId="urn:microsoft.com/office/officeart/2005/8/layout/hChevron3"/>
    <dgm:cxn modelId="{355E652E-0C6A-4D05-AD55-3BCE2CA1E71B}" type="presOf" srcId="{782D07D5-B290-4849-B3DA-409BED85A3E7}" destId="{AC50EE73-9323-4E62-A96C-F85F35C23158}" srcOrd="0" destOrd="2" presId="urn:microsoft.com/office/officeart/2005/8/layout/hChevron3"/>
    <dgm:cxn modelId="{07981E3D-3840-4465-9B66-72107017932A}" type="presOf" srcId="{F7389802-05E1-453E-80B0-CC6CDF106E1E}" destId="{D8833246-F9D6-413A-9EFB-E256A131D4D7}" srcOrd="0" destOrd="1" presId="urn:microsoft.com/office/officeart/2005/8/layout/hChevron3"/>
    <dgm:cxn modelId="{EB0E2F5C-0C35-4E5E-9CDB-3153443842D8}" type="presOf" srcId="{EC053DE9-4B37-4B22-A255-2C5E8C515D75}" destId="{AC50EE73-9323-4E62-A96C-F85F35C23158}" srcOrd="0" destOrd="1" presId="urn:microsoft.com/office/officeart/2005/8/layout/hChevron3"/>
    <dgm:cxn modelId="{6433A645-00FC-4BAD-8833-21B7E68620A2}" type="presOf" srcId="{145B0460-69DC-4BB5-9AC2-4355AC485E90}" destId="{92642320-9EDB-4B36-8E3F-C345BEC7BBBA}" srcOrd="0" destOrd="3" presId="urn:microsoft.com/office/officeart/2005/8/layout/hChevron3"/>
    <dgm:cxn modelId="{99AF916C-BC5D-4C7D-8EC4-0C3CE6D2C003}" srcId="{DF00CD22-34EF-405A-9842-B70002BED906}" destId="{EAD7579D-72E0-4619-9DBB-641B7104CFF1}" srcOrd="0" destOrd="0" parTransId="{A3046621-A4FF-4CE1-83A6-3287DE6A80F3}" sibTransId="{51053FC3-4C79-4B59-A2D3-08D65D41A435}"/>
    <dgm:cxn modelId="{7C3F926E-CD65-4D81-9FCB-6D598209578D}" srcId="{1F849BE8-49D8-4A35-8DFA-43F049FCD65D}" destId="{5A3CB1CE-59BA-4A34-A3BF-F8D3371675E8}" srcOrd="0" destOrd="0" parTransId="{21341E20-DEA6-4C05-BD10-F302EF056C86}" sibTransId="{C9FC0B57-3943-458D-B87E-318E862E8825}"/>
    <dgm:cxn modelId="{77B86287-4C34-4656-9F77-B97130EF6901}" type="presOf" srcId="{EAD7579D-72E0-4619-9DBB-641B7104CFF1}" destId="{D8833246-F9D6-413A-9EFB-E256A131D4D7}" srcOrd="0" destOrd="0" presId="urn:microsoft.com/office/officeart/2005/8/layout/hChevron3"/>
    <dgm:cxn modelId="{1A57E38C-61FD-4C3D-A502-3B1B19C07763}" type="presOf" srcId="{FE6EAF34-BFC9-47C8-A5F6-62DC6AD072EA}" destId="{AC50EE73-9323-4E62-A96C-F85F35C23158}" srcOrd="0" destOrd="0" presId="urn:microsoft.com/office/officeart/2005/8/layout/hChevron3"/>
    <dgm:cxn modelId="{0CDA8198-69F4-42AF-B121-0BAC39D6FEB5}" type="presOf" srcId="{DF00CD22-34EF-405A-9842-B70002BED906}" destId="{A6AA8043-EB76-4315-89F5-985A854EC797}" srcOrd="0" destOrd="0" presId="urn:microsoft.com/office/officeart/2005/8/layout/hChevron3"/>
    <dgm:cxn modelId="{F8C26099-501E-4159-A12F-C08759CDAAEB}" srcId="{DF00CD22-34EF-405A-9842-B70002BED906}" destId="{F6C481FD-CAB8-4743-B1A1-1779792F49CF}" srcOrd="2" destOrd="0" parTransId="{5D38A248-625A-4ED2-A903-3A2A5DA6A5DE}" sibTransId="{87DA115F-93A4-4960-83CF-237FCAE80F81}"/>
    <dgm:cxn modelId="{76FD72AD-49D2-49DB-842E-98851C2E6528}" srcId="{DF00CD22-34EF-405A-9842-B70002BED906}" destId="{1F849BE8-49D8-4A35-8DFA-43F049FCD65D}" srcOrd="1" destOrd="0" parTransId="{C53BB715-5F78-4E0A-B5AD-25DB0FF41871}" sibTransId="{9761B186-5FD9-48BB-81CE-3D920C2B4540}"/>
    <dgm:cxn modelId="{F507A1AD-4446-4B0D-978F-67FA09211C9E}" srcId="{F6C481FD-CAB8-4743-B1A1-1779792F49CF}" destId="{D655AB70-61AC-4833-8803-41E975015C70}" srcOrd="0" destOrd="0" parTransId="{10256B9F-7592-4E83-A7BF-42F816B85D82}" sibTransId="{6041EFC5-4FFC-40A1-9501-0145CCAB3AAC}"/>
    <dgm:cxn modelId="{6A794FB1-0ABB-4500-8D9F-81D6CA89BD5F}" srcId="{EAD7579D-72E0-4619-9DBB-641B7104CFF1}" destId="{BAAFE394-A5E6-460A-9C87-DA5C140A94A8}" srcOrd="2" destOrd="0" parTransId="{AC54EB63-61F3-48D6-AB82-216544A8E076}" sibTransId="{D5D9C77E-1643-45D4-8C29-1B1F0F5DD686}"/>
    <dgm:cxn modelId="{FC1489C2-CECA-4622-B249-86676A04D6F1}" type="presOf" srcId="{D655AB70-61AC-4833-8803-41E975015C70}" destId="{92642320-9EDB-4B36-8E3F-C345BEC7BBBA}" srcOrd="0" destOrd="1" presId="urn:microsoft.com/office/officeart/2005/8/layout/hChevron3"/>
    <dgm:cxn modelId="{D84F6BC9-CAF3-43C2-90FA-C72F4DEDD403}" srcId="{DF00CD22-34EF-405A-9842-B70002BED906}" destId="{7DF1B708-6A96-4774-AFEC-C55100CA1B22}" srcOrd="4" destOrd="0" parTransId="{475FA3E4-BCD8-4429-9635-433CC1ED1C0E}" sibTransId="{92E2A6AD-0AB5-4D29-98C4-330947717882}"/>
    <dgm:cxn modelId="{45E83ED1-C864-48DB-BADC-5C30C0302DC9}" srcId="{F6C481FD-CAB8-4743-B1A1-1779792F49CF}" destId="{4AAF0876-659A-4B11-A7EE-95617A5C2AA8}" srcOrd="1" destOrd="0" parTransId="{45039F13-F9EB-495E-8879-8483F7326744}" sibTransId="{E1703225-7385-4F95-A363-4C89DAE249F7}"/>
    <dgm:cxn modelId="{16A3E7D7-82EA-4591-9C74-3DEED155F7CE}" srcId="{EAD7579D-72E0-4619-9DBB-641B7104CFF1}" destId="{F7389802-05E1-453E-80B0-CC6CDF106E1E}" srcOrd="0" destOrd="0" parTransId="{A544A517-1D53-49F2-BE75-0F35DFD88C92}" sibTransId="{0A94F8E0-9B0E-4307-8445-2240094120AA}"/>
    <dgm:cxn modelId="{0EA98ADA-DEEB-4D43-AE1F-25CD44AF4700}" type="presOf" srcId="{BAAFE394-A5E6-460A-9C87-DA5C140A94A8}" destId="{D8833246-F9D6-413A-9EFB-E256A131D4D7}" srcOrd="0" destOrd="3" presId="urn:microsoft.com/office/officeart/2005/8/layout/hChevron3"/>
    <dgm:cxn modelId="{62738FE2-187D-40A3-A4F8-D474A6020643}" type="presOf" srcId="{F6C481FD-CAB8-4743-B1A1-1779792F49CF}" destId="{92642320-9EDB-4B36-8E3F-C345BEC7BBBA}" srcOrd="0" destOrd="0" presId="urn:microsoft.com/office/officeart/2005/8/layout/hChevron3"/>
    <dgm:cxn modelId="{5296D6E9-5F3B-445E-A62E-95A25EF7BFBC}" type="presOf" srcId="{7B837246-9A4B-4D47-8067-8F45C129426D}" destId="{D8833246-F9D6-413A-9EFB-E256A131D4D7}" srcOrd="0" destOrd="2" presId="urn:microsoft.com/office/officeart/2005/8/layout/hChevron3"/>
    <dgm:cxn modelId="{31E8ADF7-22C7-4F11-B962-BBAE99D2756E}" type="presOf" srcId="{7DF1B708-6A96-4774-AFEC-C55100CA1B22}" destId="{78C268FD-8F27-467E-9E3C-C6447A21D830}" srcOrd="0" destOrd="0" presId="urn:microsoft.com/office/officeart/2005/8/layout/hChevron3"/>
    <dgm:cxn modelId="{646521FA-B979-4BE9-B81C-C8B2189163C6}" srcId="{F6C481FD-CAB8-4743-B1A1-1779792F49CF}" destId="{145B0460-69DC-4BB5-9AC2-4355AC485E90}" srcOrd="2" destOrd="0" parTransId="{06D1F345-FFD7-4905-A6A2-F0A2B53B0CB5}" sibTransId="{B510DEEA-CD9C-4E04-BB71-11626CD51E88}"/>
    <dgm:cxn modelId="{180DC5FE-0607-48B3-9161-366F85ADB2A9}" srcId="{FE6EAF34-BFC9-47C8-A5F6-62DC6AD072EA}" destId="{EC053DE9-4B37-4B22-A255-2C5E8C515D75}" srcOrd="0" destOrd="0" parTransId="{478C5713-E847-417D-B591-ED18FD2A7CB0}" sibTransId="{056624B0-6EFA-4588-8F2F-4B0B4152DAA1}"/>
    <dgm:cxn modelId="{303BA0FF-FBCB-4836-B8D2-2AAED9DBC50E}" srcId="{FE6EAF34-BFC9-47C8-A5F6-62DC6AD072EA}" destId="{782D07D5-B290-4849-B3DA-409BED85A3E7}" srcOrd="1" destOrd="0" parTransId="{CBE3DB69-4644-4604-B397-21D1CD28C214}" sibTransId="{C92A32BB-640C-47C3-B294-B799A706B998}"/>
    <dgm:cxn modelId="{43030E78-1DEB-4079-AF80-9792F2627CD6}" type="presParOf" srcId="{A6AA8043-EB76-4315-89F5-985A854EC797}" destId="{D8833246-F9D6-413A-9EFB-E256A131D4D7}" srcOrd="0" destOrd="0" presId="urn:microsoft.com/office/officeart/2005/8/layout/hChevron3"/>
    <dgm:cxn modelId="{A547EADA-0180-40F8-A395-816DF819A1FB}" type="presParOf" srcId="{A6AA8043-EB76-4315-89F5-985A854EC797}" destId="{58ABFD1D-E2D0-42F2-A1CC-9FF48B1B27B0}" srcOrd="1" destOrd="0" presId="urn:microsoft.com/office/officeart/2005/8/layout/hChevron3"/>
    <dgm:cxn modelId="{16CED7DF-5D25-4B6F-BD10-4A82F981FF33}" type="presParOf" srcId="{A6AA8043-EB76-4315-89F5-985A854EC797}" destId="{53FAE7F5-86C8-4935-9B08-F49E6D827F20}" srcOrd="2" destOrd="0" presId="urn:microsoft.com/office/officeart/2005/8/layout/hChevron3"/>
    <dgm:cxn modelId="{45BBF6CB-D30B-4A81-8E68-9F75DC5EF9FD}" type="presParOf" srcId="{A6AA8043-EB76-4315-89F5-985A854EC797}" destId="{E300BFCA-710B-45E5-8D36-03DBCBA7A82D}" srcOrd="3" destOrd="0" presId="urn:microsoft.com/office/officeart/2005/8/layout/hChevron3"/>
    <dgm:cxn modelId="{FE36CED9-F7B2-41B2-B8AD-E45255AF9F95}" type="presParOf" srcId="{A6AA8043-EB76-4315-89F5-985A854EC797}" destId="{92642320-9EDB-4B36-8E3F-C345BEC7BBBA}" srcOrd="4" destOrd="0" presId="urn:microsoft.com/office/officeart/2005/8/layout/hChevron3"/>
    <dgm:cxn modelId="{6DA3380C-D3BB-425E-B363-4E3481DE4EE2}" type="presParOf" srcId="{A6AA8043-EB76-4315-89F5-985A854EC797}" destId="{768F1EE6-41C5-4568-9F79-0AF6E0E1E135}" srcOrd="5" destOrd="0" presId="urn:microsoft.com/office/officeart/2005/8/layout/hChevron3"/>
    <dgm:cxn modelId="{1D9B08C6-72C5-4724-9E22-1534FB91C610}" type="presParOf" srcId="{A6AA8043-EB76-4315-89F5-985A854EC797}" destId="{AC50EE73-9323-4E62-A96C-F85F35C23158}" srcOrd="6" destOrd="0" presId="urn:microsoft.com/office/officeart/2005/8/layout/hChevron3"/>
    <dgm:cxn modelId="{6CA93026-8BED-46BE-ADC2-4EA2C587466A}" type="presParOf" srcId="{A6AA8043-EB76-4315-89F5-985A854EC797}" destId="{917CE7C7-09FF-40E0-B9E4-805A0B7417CE}" srcOrd="7" destOrd="0" presId="urn:microsoft.com/office/officeart/2005/8/layout/hChevron3"/>
    <dgm:cxn modelId="{7E0F601C-94B2-4AEA-9A03-B7CAA334DFB1}" type="presParOf" srcId="{A6AA8043-EB76-4315-89F5-985A854EC797}" destId="{78C268FD-8F27-467E-9E3C-C6447A21D830}" srcOrd="8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DFB702F-EE56-49F8-AE9E-6B95F5DDA83E}" type="doc">
      <dgm:prSet loTypeId="urn:microsoft.com/office/officeart/2005/8/layout/cycle8" loCatId="cycle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nl-NL"/>
        </a:p>
      </dgm:t>
    </dgm:pt>
    <dgm:pt modelId="{EFC4F9CB-E89C-4088-AE56-B86B87DE228D}">
      <dgm:prSet phldrT="[Tekst]" phldr="0"/>
      <dgm:spPr/>
      <dgm:t>
        <a:bodyPr/>
        <a:lstStyle/>
        <a:p>
          <a:r>
            <a:rPr lang="nl-BE" dirty="0"/>
            <a:t>Lichaam</a:t>
          </a:r>
          <a:endParaRPr lang="nl-NL" dirty="0"/>
        </a:p>
      </dgm:t>
    </dgm:pt>
    <dgm:pt modelId="{4F25B603-8B51-4965-8A17-CD8ED792119F}" type="parTrans" cxnId="{6831CB40-7977-4076-8818-5D9BA69E7188}">
      <dgm:prSet/>
      <dgm:spPr/>
      <dgm:t>
        <a:bodyPr/>
        <a:lstStyle/>
        <a:p>
          <a:endParaRPr lang="nl-NL"/>
        </a:p>
      </dgm:t>
    </dgm:pt>
    <dgm:pt modelId="{C5B21E32-DC8F-4F28-A328-9310564EA33E}" type="sibTrans" cxnId="{6831CB40-7977-4076-8818-5D9BA69E7188}">
      <dgm:prSet/>
      <dgm:spPr/>
      <dgm:t>
        <a:bodyPr/>
        <a:lstStyle/>
        <a:p>
          <a:endParaRPr lang="nl-NL"/>
        </a:p>
      </dgm:t>
    </dgm:pt>
    <dgm:pt modelId="{EB260989-7892-4F0E-B67F-A9FCCF161602}">
      <dgm:prSet phldrT="[Tekst]" phldr="0"/>
      <dgm:spPr/>
      <dgm:t>
        <a:bodyPr/>
        <a:lstStyle/>
        <a:p>
          <a:r>
            <a:rPr lang="nl-BE"/>
            <a:t>Ziel</a:t>
          </a:r>
          <a:endParaRPr lang="nl-NL"/>
        </a:p>
      </dgm:t>
    </dgm:pt>
    <dgm:pt modelId="{A359648B-4E15-4C8E-A31D-1EFDA246937C}" type="parTrans" cxnId="{A076CA95-24C7-44A4-A265-B6A05F44ED52}">
      <dgm:prSet/>
      <dgm:spPr/>
      <dgm:t>
        <a:bodyPr/>
        <a:lstStyle/>
        <a:p>
          <a:endParaRPr lang="nl-NL"/>
        </a:p>
      </dgm:t>
    </dgm:pt>
    <dgm:pt modelId="{5FB2BC9D-69F6-4922-95F5-ED9EE0F160E0}" type="sibTrans" cxnId="{A076CA95-24C7-44A4-A265-B6A05F44ED52}">
      <dgm:prSet/>
      <dgm:spPr/>
      <dgm:t>
        <a:bodyPr/>
        <a:lstStyle/>
        <a:p>
          <a:endParaRPr lang="nl-NL"/>
        </a:p>
      </dgm:t>
    </dgm:pt>
    <dgm:pt modelId="{F2DA9906-7113-4504-A195-01A2FA805A76}">
      <dgm:prSet phldrT="[Tekst]" phldr="0"/>
      <dgm:spPr/>
      <dgm:t>
        <a:bodyPr/>
        <a:lstStyle/>
        <a:p>
          <a:r>
            <a:rPr lang="nl-BE"/>
            <a:t>Geest</a:t>
          </a:r>
          <a:endParaRPr lang="nl-NL"/>
        </a:p>
      </dgm:t>
    </dgm:pt>
    <dgm:pt modelId="{F268F1D9-4FE5-4A9B-8EF7-DBD73B8799A3}" type="parTrans" cxnId="{2B032376-7E04-4EF2-964B-61CD20C3E343}">
      <dgm:prSet/>
      <dgm:spPr/>
      <dgm:t>
        <a:bodyPr/>
        <a:lstStyle/>
        <a:p>
          <a:endParaRPr lang="nl-NL"/>
        </a:p>
      </dgm:t>
    </dgm:pt>
    <dgm:pt modelId="{FBEF3650-EFCA-4F43-8000-6894FA195176}" type="sibTrans" cxnId="{2B032376-7E04-4EF2-964B-61CD20C3E343}">
      <dgm:prSet/>
      <dgm:spPr/>
      <dgm:t>
        <a:bodyPr/>
        <a:lstStyle/>
        <a:p>
          <a:endParaRPr lang="nl-NL"/>
        </a:p>
      </dgm:t>
    </dgm:pt>
    <dgm:pt modelId="{FB57F189-6EA3-4BB3-875C-C446BAD16007}" type="pres">
      <dgm:prSet presAssocID="{CDFB702F-EE56-49F8-AE9E-6B95F5DDA83E}" presName="compositeShape" presStyleCnt="0">
        <dgm:presLayoutVars>
          <dgm:chMax val="7"/>
          <dgm:dir/>
          <dgm:resizeHandles val="exact"/>
        </dgm:presLayoutVars>
      </dgm:prSet>
      <dgm:spPr/>
    </dgm:pt>
    <dgm:pt modelId="{6FC52858-D138-4D54-9452-2A3B312FB294}" type="pres">
      <dgm:prSet presAssocID="{CDFB702F-EE56-49F8-AE9E-6B95F5DDA83E}" presName="wedge1" presStyleLbl="node1" presStyleIdx="0" presStyleCnt="3"/>
      <dgm:spPr/>
    </dgm:pt>
    <dgm:pt modelId="{80AE4651-BDCF-4D58-9B15-0DBA7FE9090B}" type="pres">
      <dgm:prSet presAssocID="{CDFB702F-EE56-49F8-AE9E-6B95F5DDA83E}" presName="dummy1a" presStyleCnt="0"/>
      <dgm:spPr/>
    </dgm:pt>
    <dgm:pt modelId="{C3716793-58D5-4591-89B2-C6E37C51C827}" type="pres">
      <dgm:prSet presAssocID="{CDFB702F-EE56-49F8-AE9E-6B95F5DDA83E}" presName="dummy1b" presStyleCnt="0"/>
      <dgm:spPr/>
    </dgm:pt>
    <dgm:pt modelId="{C993C605-F5BF-4839-867B-355DA6D36C68}" type="pres">
      <dgm:prSet presAssocID="{CDFB702F-EE56-49F8-AE9E-6B95F5DDA83E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2201A493-A9E2-449C-82B8-F359F287360A}" type="pres">
      <dgm:prSet presAssocID="{CDFB702F-EE56-49F8-AE9E-6B95F5DDA83E}" presName="wedge2" presStyleLbl="node1" presStyleIdx="1" presStyleCnt="3"/>
      <dgm:spPr/>
    </dgm:pt>
    <dgm:pt modelId="{E5E801C7-E325-4D57-8908-369CDDAC3E4F}" type="pres">
      <dgm:prSet presAssocID="{CDFB702F-EE56-49F8-AE9E-6B95F5DDA83E}" presName="dummy2a" presStyleCnt="0"/>
      <dgm:spPr/>
    </dgm:pt>
    <dgm:pt modelId="{D2D291B8-B89E-4F46-BC0D-48A83B221E43}" type="pres">
      <dgm:prSet presAssocID="{CDFB702F-EE56-49F8-AE9E-6B95F5DDA83E}" presName="dummy2b" presStyleCnt="0"/>
      <dgm:spPr/>
    </dgm:pt>
    <dgm:pt modelId="{8D67C0C4-9432-4128-B348-5015AEB42F5A}" type="pres">
      <dgm:prSet presAssocID="{CDFB702F-EE56-49F8-AE9E-6B95F5DDA83E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1AC163E9-9BC4-4358-865B-F6F024E77AD7}" type="pres">
      <dgm:prSet presAssocID="{CDFB702F-EE56-49F8-AE9E-6B95F5DDA83E}" presName="wedge3" presStyleLbl="node1" presStyleIdx="2" presStyleCnt="3"/>
      <dgm:spPr/>
    </dgm:pt>
    <dgm:pt modelId="{88A53480-803C-4249-B597-6981347103D9}" type="pres">
      <dgm:prSet presAssocID="{CDFB702F-EE56-49F8-AE9E-6B95F5DDA83E}" presName="dummy3a" presStyleCnt="0"/>
      <dgm:spPr/>
    </dgm:pt>
    <dgm:pt modelId="{3D9952A3-CE13-49E4-9457-279FF6D1B94F}" type="pres">
      <dgm:prSet presAssocID="{CDFB702F-EE56-49F8-AE9E-6B95F5DDA83E}" presName="dummy3b" presStyleCnt="0"/>
      <dgm:spPr/>
    </dgm:pt>
    <dgm:pt modelId="{DB0ADB79-C473-426A-BE0B-FD356840E5C8}" type="pres">
      <dgm:prSet presAssocID="{CDFB702F-EE56-49F8-AE9E-6B95F5DDA83E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  <dgm:pt modelId="{6D6173DF-647E-49EA-8DB8-906894920951}" type="pres">
      <dgm:prSet presAssocID="{C5B21E32-DC8F-4F28-A328-9310564EA33E}" presName="arrowWedge1" presStyleLbl="fgSibTrans2D1" presStyleIdx="0" presStyleCnt="3"/>
      <dgm:spPr/>
    </dgm:pt>
    <dgm:pt modelId="{02BC68AE-EB19-476A-A7D0-1E741E0058A4}" type="pres">
      <dgm:prSet presAssocID="{5FB2BC9D-69F6-4922-95F5-ED9EE0F160E0}" presName="arrowWedge2" presStyleLbl="fgSibTrans2D1" presStyleIdx="1" presStyleCnt="3"/>
      <dgm:spPr/>
    </dgm:pt>
    <dgm:pt modelId="{3AA73584-7890-42DA-AE95-6435B583F165}" type="pres">
      <dgm:prSet presAssocID="{FBEF3650-EFCA-4F43-8000-6894FA195176}" presName="arrowWedge3" presStyleLbl="fgSibTrans2D1" presStyleIdx="2" presStyleCnt="3"/>
      <dgm:spPr/>
    </dgm:pt>
  </dgm:ptLst>
  <dgm:cxnLst>
    <dgm:cxn modelId="{6831CB40-7977-4076-8818-5D9BA69E7188}" srcId="{CDFB702F-EE56-49F8-AE9E-6B95F5DDA83E}" destId="{EFC4F9CB-E89C-4088-AE56-B86B87DE228D}" srcOrd="0" destOrd="0" parTransId="{4F25B603-8B51-4965-8A17-CD8ED792119F}" sibTransId="{C5B21E32-DC8F-4F28-A328-9310564EA33E}"/>
    <dgm:cxn modelId="{97CE0C6D-A838-429E-B686-0639ECCD5FA2}" type="presOf" srcId="{CDFB702F-EE56-49F8-AE9E-6B95F5DDA83E}" destId="{FB57F189-6EA3-4BB3-875C-C446BAD16007}" srcOrd="0" destOrd="0" presId="urn:microsoft.com/office/officeart/2005/8/layout/cycle8"/>
    <dgm:cxn modelId="{92FD6353-424B-4BA9-AC3B-8F0CF0B11849}" type="presOf" srcId="{EB260989-7892-4F0E-B67F-A9FCCF161602}" destId="{2201A493-A9E2-449C-82B8-F359F287360A}" srcOrd="0" destOrd="0" presId="urn:microsoft.com/office/officeart/2005/8/layout/cycle8"/>
    <dgm:cxn modelId="{2B032376-7E04-4EF2-964B-61CD20C3E343}" srcId="{CDFB702F-EE56-49F8-AE9E-6B95F5DDA83E}" destId="{F2DA9906-7113-4504-A195-01A2FA805A76}" srcOrd="2" destOrd="0" parTransId="{F268F1D9-4FE5-4A9B-8EF7-DBD73B8799A3}" sibTransId="{FBEF3650-EFCA-4F43-8000-6894FA195176}"/>
    <dgm:cxn modelId="{F59BD378-1262-4305-8586-7CBC2AD9BDE0}" type="presOf" srcId="{EFC4F9CB-E89C-4088-AE56-B86B87DE228D}" destId="{6FC52858-D138-4D54-9452-2A3B312FB294}" srcOrd="0" destOrd="0" presId="urn:microsoft.com/office/officeart/2005/8/layout/cycle8"/>
    <dgm:cxn modelId="{6F93705A-DBD6-40B6-BC64-6DBB59E17D48}" type="presOf" srcId="{EB260989-7892-4F0E-B67F-A9FCCF161602}" destId="{8D67C0C4-9432-4128-B348-5015AEB42F5A}" srcOrd="1" destOrd="0" presId="urn:microsoft.com/office/officeart/2005/8/layout/cycle8"/>
    <dgm:cxn modelId="{A076CA95-24C7-44A4-A265-B6A05F44ED52}" srcId="{CDFB702F-EE56-49F8-AE9E-6B95F5DDA83E}" destId="{EB260989-7892-4F0E-B67F-A9FCCF161602}" srcOrd="1" destOrd="0" parTransId="{A359648B-4E15-4C8E-A31D-1EFDA246937C}" sibTransId="{5FB2BC9D-69F6-4922-95F5-ED9EE0F160E0}"/>
    <dgm:cxn modelId="{D764E6A4-0352-4BEC-9984-B422AB71CD65}" type="presOf" srcId="{F2DA9906-7113-4504-A195-01A2FA805A76}" destId="{1AC163E9-9BC4-4358-865B-F6F024E77AD7}" srcOrd="0" destOrd="0" presId="urn:microsoft.com/office/officeart/2005/8/layout/cycle8"/>
    <dgm:cxn modelId="{00A4E0BB-B25E-48A4-8B37-8F64A7445DD1}" type="presOf" srcId="{F2DA9906-7113-4504-A195-01A2FA805A76}" destId="{DB0ADB79-C473-426A-BE0B-FD356840E5C8}" srcOrd="1" destOrd="0" presId="urn:microsoft.com/office/officeart/2005/8/layout/cycle8"/>
    <dgm:cxn modelId="{DB1F33BF-AB5A-40A9-BC71-8CDF7B80D375}" type="presOf" srcId="{EFC4F9CB-E89C-4088-AE56-B86B87DE228D}" destId="{C993C605-F5BF-4839-867B-355DA6D36C68}" srcOrd="1" destOrd="0" presId="urn:microsoft.com/office/officeart/2005/8/layout/cycle8"/>
    <dgm:cxn modelId="{7B165F69-B95C-4115-ADD6-017EF460A99A}" type="presParOf" srcId="{FB57F189-6EA3-4BB3-875C-C446BAD16007}" destId="{6FC52858-D138-4D54-9452-2A3B312FB294}" srcOrd="0" destOrd="0" presId="urn:microsoft.com/office/officeart/2005/8/layout/cycle8"/>
    <dgm:cxn modelId="{D911C563-5547-47BD-954E-C14E9935838B}" type="presParOf" srcId="{FB57F189-6EA3-4BB3-875C-C446BAD16007}" destId="{80AE4651-BDCF-4D58-9B15-0DBA7FE9090B}" srcOrd="1" destOrd="0" presId="urn:microsoft.com/office/officeart/2005/8/layout/cycle8"/>
    <dgm:cxn modelId="{783BDEED-6F8D-48F7-AA4E-BCA64C996454}" type="presParOf" srcId="{FB57F189-6EA3-4BB3-875C-C446BAD16007}" destId="{C3716793-58D5-4591-89B2-C6E37C51C827}" srcOrd="2" destOrd="0" presId="urn:microsoft.com/office/officeart/2005/8/layout/cycle8"/>
    <dgm:cxn modelId="{C06325D2-9880-4479-9001-D2B4C854236D}" type="presParOf" srcId="{FB57F189-6EA3-4BB3-875C-C446BAD16007}" destId="{C993C605-F5BF-4839-867B-355DA6D36C68}" srcOrd="3" destOrd="0" presId="urn:microsoft.com/office/officeart/2005/8/layout/cycle8"/>
    <dgm:cxn modelId="{F8E55EB9-B842-4E12-A9FD-D1FEBA3B2752}" type="presParOf" srcId="{FB57F189-6EA3-4BB3-875C-C446BAD16007}" destId="{2201A493-A9E2-449C-82B8-F359F287360A}" srcOrd="4" destOrd="0" presId="urn:microsoft.com/office/officeart/2005/8/layout/cycle8"/>
    <dgm:cxn modelId="{77DB05B3-1C76-4F95-8BC5-0331AB0B5124}" type="presParOf" srcId="{FB57F189-6EA3-4BB3-875C-C446BAD16007}" destId="{E5E801C7-E325-4D57-8908-369CDDAC3E4F}" srcOrd="5" destOrd="0" presId="urn:microsoft.com/office/officeart/2005/8/layout/cycle8"/>
    <dgm:cxn modelId="{24D94232-CFAD-4B86-A953-06B9F7C039D3}" type="presParOf" srcId="{FB57F189-6EA3-4BB3-875C-C446BAD16007}" destId="{D2D291B8-B89E-4F46-BC0D-48A83B221E43}" srcOrd="6" destOrd="0" presId="urn:microsoft.com/office/officeart/2005/8/layout/cycle8"/>
    <dgm:cxn modelId="{1CA9D435-B57C-4F55-B17A-274354ED4730}" type="presParOf" srcId="{FB57F189-6EA3-4BB3-875C-C446BAD16007}" destId="{8D67C0C4-9432-4128-B348-5015AEB42F5A}" srcOrd="7" destOrd="0" presId="urn:microsoft.com/office/officeart/2005/8/layout/cycle8"/>
    <dgm:cxn modelId="{FAF13154-49F5-4ECB-8FA6-7E4333F205D8}" type="presParOf" srcId="{FB57F189-6EA3-4BB3-875C-C446BAD16007}" destId="{1AC163E9-9BC4-4358-865B-F6F024E77AD7}" srcOrd="8" destOrd="0" presId="urn:microsoft.com/office/officeart/2005/8/layout/cycle8"/>
    <dgm:cxn modelId="{86154334-6559-4838-A9E5-B799574AAE3A}" type="presParOf" srcId="{FB57F189-6EA3-4BB3-875C-C446BAD16007}" destId="{88A53480-803C-4249-B597-6981347103D9}" srcOrd="9" destOrd="0" presId="urn:microsoft.com/office/officeart/2005/8/layout/cycle8"/>
    <dgm:cxn modelId="{EEB8B5F2-BE34-49ED-B63B-6C3EDA3E651E}" type="presParOf" srcId="{FB57F189-6EA3-4BB3-875C-C446BAD16007}" destId="{3D9952A3-CE13-49E4-9457-279FF6D1B94F}" srcOrd="10" destOrd="0" presId="urn:microsoft.com/office/officeart/2005/8/layout/cycle8"/>
    <dgm:cxn modelId="{AA9DDE2E-B973-4951-B990-409547860475}" type="presParOf" srcId="{FB57F189-6EA3-4BB3-875C-C446BAD16007}" destId="{DB0ADB79-C473-426A-BE0B-FD356840E5C8}" srcOrd="11" destOrd="0" presId="urn:microsoft.com/office/officeart/2005/8/layout/cycle8"/>
    <dgm:cxn modelId="{9AB870E6-8008-44E3-A404-7A8E224A14C4}" type="presParOf" srcId="{FB57F189-6EA3-4BB3-875C-C446BAD16007}" destId="{6D6173DF-647E-49EA-8DB8-906894920951}" srcOrd="12" destOrd="0" presId="urn:microsoft.com/office/officeart/2005/8/layout/cycle8"/>
    <dgm:cxn modelId="{EB3ABE14-628C-470A-9EF3-EFB0899C8400}" type="presParOf" srcId="{FB57F189-6EA3-4BB3-875C-C446BAD16007}" destId="{02BC68AE-EB19-476A-A7D0-1E741E0058A4}" srcOrd="13" destOrd="0" presId="urn:microsoft.com/office/officeart/2005/8/layout/cycle8"/>
    <dgm:cxn modelId="{A25509C3-5EA3-438E-8142-8F64EC61038A}" type="presParOf" srcId="{FB57F189-6EA3-4BB3-875C-C446BAD16007}" destId="{3AA73584-7890-42DA-AE95-6435B583F165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DFB702F-EE56-49F8-AE9E-6B95F5DDA83E}" type="doc">
      <dgm:prSet loTypeId="urn:microsoft.com/office/officeart/2005/8/layout/default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nl-NL"/>
        </a:p>
      </dgm:t>
    </dgm:pt>
    <dgm:pt modelId="{EFC4F9CB-E89C-4088-AE56-B86B87DE228D}">
      <dgm:prSet phldrT="[Tekst]" phldr="0"/>
      <dgm:spPr/>
      <dgm:t>
        <a:bodyPr/>
        <a:lstStyle/>
        <a:p>
          <a:r>
            <a:rPr lang="nl-NL"/>
            <a:t>Onbewuste zielenslaap</a:t>
          </a:r>
          <a:endParaRPr lang="nl-NL" dirty="0"/>
        </a:p>
      </dgm:t>
    </dgm:pt>
    <dgm:pt modelId="{4F25B603-8B51-4965-8A17-CD8ED792119F}" type="parTrans" cxnId="{6831CB40-7977-4076-8818-5D9BA69E7188}">
      <dgm:prSet/>
      <dgm:spPr/>
      <dgm:t>
        <a:bodyPr/>
        <a:lstStyle/>
        <a:p>
          <a:endParaRPr lang="nl-NL"/>
        </a:p>
      </dgm:t>
    </dgm:pt>
    <dgm:pt modelId="{C5B21E32-DC8F-4F28-A328-9310564EA33E}" type="sibTrans" cxnId="{6831CB40-7977-4076-8818-5D9BA69E7188}">
      <dgm:prSet/>
      <dgm:spPr/>
      <dgm:t>
        <a:bodyPr/>
        <a:lstStyle/>
        <a:p>
          <a:endParaRPr lang="nl-NL"/>
        </a:p>
      </dgm:t>
    </dgm:pt>
    <dgm:pt modelId="{55502F60-008C-4702-9727-B567B159DCA4}">
      <dgm:prSet/>
      <dgm:spPr/>
      <dgm:t>
        <a:bodyPr/>
        <a:lstStyle/>
        <a:p>
          <a:r>
            <a:rPr lang="nl-NL" dirty="0"/>
            <a:t>Bewuste rustplaats</a:t>
          </a:r>
        </a:p>
      </dgm:t>
    </dgm:pt>
    <dgm:pt modelId="{E28C2246-1839-4F95-9F23-22E0C24189F1}" type="parTrans" cxnId="{41D9D61F-6E22-4B9A-87DB-9D8E58CB8CA4}">
      <dgm:prSet/>
      <dgm:spPr/>
      <dgm:t>
        <a:bodyPr/>
        <a:lstStyle/>
        <a:p>
          <a:endParaRPr lang="nl-NL"/>
        </a:p>
      </dgm:t>
    </dgm:pt>
    <dgm:pt modelId="{4796A80A-1639-4D20-9D09-17E9BF03794F}" type="sibTrans" cxnId="{41D9D61F-6E22-4B9A-87DB-9D8E58CB8CA4}">
      <dgm:prSet/>
      <dgm:spPr/>
      <dgm:t>
        <a:bodyPr/>
        <a:lstStyle/>
        <a:p>
          <a:endParaRPr lang="nl-NL"/>
        </a:p>
      </dgm:t>
    </dgm:pt>
    <dgm:pt modelId="{9F4DB130-1BD8-442F-8D4B-77E863DC9AF6}">
      <dgm:prSet/>
      <dgm:spPr/>
      <dgm:t>
        <a:bodyPr/>
        <a:lstStyle/>
        <a:p>
          <a:r>
            <a:rPr lang="nl-NL" dirty="0"/>
            <a:t>Vagevuur</a:t>
          </a:r>
        </a:p>
      </dgm:t>
    </dgm:pt>
    <dgm:pt modelId="{8D04FACD-103B-42DB-8B21-19F31CAE56EC}" type="parTrans" cxnId="{B9E87731-36E7-4D39-ABF2-9635E91D82DD}">
      <dgm:prSet/>
      <dgm:spPr/>
      <dgm:t>
        <a:bodyPr/>
        <a:lstStyle/>
        <a:p>
          <a:endParaRPr lang="nl-NL"/>
        </a:p>
      </dgm:t>
    </dgm:pt>
    <dgm:pt modelId="{A990409A-5B12-40B0-AB4F-6F6FFCF709F8}" type="sibTrans" cxnId="{B9E87731-36E7-4D39-ABF2-9635E91D82DD}">
      <dgm:prSet/>
      <dgm:spPr/>
      <dgm:t>
        <a:bodyPr/>
        <a:lstStyle/>
        <a:p>
          <a:endParaRPr lang="nl-NL"/>
        </a:p>
      </dgm:t>
    </dgm:pt>
    <dgm:pt modelId="{3D08254C-8733-425B-9439-F67494728FBA}">
      <dgm:prSet/>
      <dgm:spPr/>
      <dgm:t>
        <a:bodyPr/>
        <a:lstStyle/>
        <a:p>
          <a:r>
            <a:rPr lang="nl-NL" dirty="0"/>
            <a:t>Opstanding in de dood</a:t>
          </a:r>
        </a:p>
      </dgm:t>
    </dgm:pt>
    <dgm:pt modelId="{FF79C2A4-75CD-4473-8043-8248154DB2E8}" type="parTrans" cxnId="{FA8BC3A7-651B-446A-B80A-8E02BEC81A98}">
      <dgm:prSet/>
      <dgm:spPr/>
      <dgm:t>
        <a:bodyPr/>
        <a:lstStyle/>
        <a:p>
          <a:endParaRPr lang="nl-NL"/>
        </a:p>
      </dgm:t>
    </dgm:pt>
    <dgm:pt modelId="{56995680-93B2-40E1-9950-A07170F21C0C}" type="sibTrans" cxnId="{FA8BC3A7-651B-446A-B80A-8E02BEC81A98}">
      <dgm:prSet/>
      <dgm:spPr/>
      <dgm:t>
        <a:bodyPr/>
        <a:lstStyle/>
        <a:p>
          <a:endParaRPr lang="nl-NL"/>
        </a:p>
      </dgm:t>
    </dgm:pt>
    <dgm:pt modelId="{7C01F567-BC82-4A27-82F3-C299D80BB1E1}">
      <dgm:prSet/>
      <dgm:spPr/>
      <dgm:t>
        <a:bodyPr/>
        <a:lstStyle/>
        <a:p>
          <a:r>
            <a:rPr lang="nl-NL" dirty="0"/>
            <a:t>Reïncarnatie</a:t>
          </a:r>
        </a:p>
      </dgm:t>
    </dgm:pt>
    <dgm:pt modelId="{2A179FE1-4CE2-48D4-89FF-1EF277C89902}" type="parTrans" cxnId="{CBE350CD-8DBD-44B0-855F-54093BDCD306}">
      <dgm:prSet/>
      <dgm:spPr/>
      <dgm:t>
        <a:bodyPr/>
        <a:lstStyle/>
        <a:p>
          <a:endParaRPr lang="nl-NL"/>
        </a:p>
      </dgm:t>
    </dgm:pt>
    <dgm:pt modelId="{327DAB99-A2D6-42CD-A91E-07CBAF283233}" type="sibTrans" cxnId="{CBE350CD-8DBD-44B0-855F-54093BDCD306}">
      <dgm:prSet/>
      <dgm:spPr/>
      <dgm:t>
        <a:bodyPr/>
        <a:lstStyle/>
        <a:p>
          <a:endParaRPr lang="nl-NL"/>
        </a:p>
      </dgm:t>
    </dgm:pt>
    <dgm:pt modelId="{19DEAFE1-AF36-4621-807D-83722DEB8E5C}" type="pres">
      <dgm:prSet presAssocID="{CDFB702F-EE56-49F8-AE9E-6B95F5DDA83E}" presName="diagram" presStyleCnt="0">
        <dgm:presLayoutVars>
          <dgm:dir/>
          <dgm:resizeHandles val="exact"/>
        </dgm:presLayoutVars>
      </dgm:prSet>
      <dgm:spPr/>
    </dgm:pt>
    <dgm:pt modelId="{6549A8D5-7000-41A1-B956-6D53F1C90216}" type="pres">
      <dgm:prSet presAssocID="{EFC4F9CB-E89C-4088-AE56-B86B87DE228D}" presName="node" presStyleLbl="node1" presStyleIdx="0" presStyleCnt="5">
        <dgm:presLayoutVars>
          <dgm:bulletEnabled val="1"/>
        </dgm:presLayoutVars>
      </dgm:prSet>
      <dgm:spPr/>
    </dgm:pt>
    <dgm:pt modelId="{D27C737F-7565-4550-846D-7FDEA524ED6D}" type="pres">
      <dgm:prSet presAssocID="{C5B21E32-DC8F-4F28-A328-9310564EA33E}" presName="sibTrans" presStyleCnt="0"/>
      <dgm:spPr/>
    </dgm:pt>
    <dgm:pt modelId="{772D7D05-4A0A-48BE-A17D-7DA399406FC0}" type="pres">
      <dgm:prSet presAssocID="{55502F60-008C-4702-9727-B567B159DCA4}" presName="node" presStyleLbl="node1" presStyleIdx="1" presStyleCnt="5">
        <dgm:presLayoutVars>
          <dgm:bulletEnabled val="1"/>
        </dgm:presLayoutVars>
      </dgm:prSet>
      <dgm:spPr/>
    </dgm:pt>
    <dgm:pt modelId="{8E294EB4-D8CF-4554-B35E-684B350813F0}" type="pres">
      <dgm:prSet presAssocID="{4796A80A-1639-4D20-9D09-17E9BF03794F}" presName="sibTrans" presStyleCnt="0"/>
      <dgm:spPr/>
    </dgm:pt>
    <dgm:pt modelId="{BAD82013-3566-438E-A9E6-841357CE2DC3}" type="pres">
      <dgm:prSet presAssocID="{9F4DB130-1BD8-442F-8D4B-77E863DC9AF6}" presName="node" presStyleLbl="node1" presStyleIdx="2" presStyleCnt="5">
        <dgm:presLayoutVars>
          <dgm:bulletEnabled val="1"/>
        </dgm:presLayoutVars>
      </dgm:prSet>
      <dgm:spPr/>
    </dgm:pt>
    <dgm:pt modelId="{7EAE2122-08C3-42E9-ABD2-32389FCECE2E}" type="pres">
      <dgm:prSet presAssocID="{A990409A-5B12-40B0-AB4F-6F6FFCF709F8}" presName="sibTrans" presStyleCnt="0"/>
      <dgm:spPr/>
    </dgm:pt>
    <dgm:pt modelId="{69D03EEF-6190-43CC-BA1B-962BBC1904A9}" type="pres">
      <dgm:prSet presAssocID="{7C01F567-BC82-4A27-82F3-C299D80BB1E1}" presName="node" presStyleLbl="node1" presStyleIdx="3" presStyleCnt="5">
        <dgm:presLayoutVars>
          <dgm:bulletEnabled val="1"/>
        </dgm:presLayoutVars>
      </dgm:prSet>
      <dgm:spPr/>
    </dgm:pt>
    <dgm:pt modelId="{9ACDC047-796A-40D4-8E0B-E8EC7793137F}" type="pres">
      <dgm:prSet presAssocID="{327DAB99-A2D6-42CD-A91E-07CBAF283233}" presName="sibTrans" presStyleCnt="0"/>
      <dgm:spPr/>
    </dgm:pt>
    <dgm:pt modelId="{C43E8EF5-F3FF-4201-A77B-E52D2084FC17}" type="pres">
      <dgm:prSet presAssocID="{3D08254C-8733-425B-9439-F67494728FBA}" presName="node" presStyleLbl="node1" presStyleIdx="4" presStyleCnt="5">
        <dgm:presLayoutVars>
          <dgm:bulletEnabled val="1"/>
        </dgm:presLayoutVars>
      </dgm:prSet>
      <dgm:spPr/>
    </dgm:pt>
  </dgm:ptLst>
  <dgm:cxnLst>
    <dgm:cxn modelId="{41D9D61F-6E22-4B9A-87DB-9D8E58CB8CA4}" srcId="{CDFB702F-EE56-49F8-AE9E-6B95F5DDA83E}" destId="{55502F60-008C-4702-9727-B567B159DCA4}" srcOrd="1" destOrd="0" parTransId="{E28C2246-1839-4F95-9F23-22E0C24189F1}" sibTransId="{4796A80A-1639-4D20-9D09-17E9BF03794F}"/>
    <dgm:cxn modelId="{733CA426-BAEA-49FC-9AAC-B82831AB8A0A}" type="presOf" srcId="{CDFB702F-EE56-49F8-AE9E-6B95F5DDA83E}" destId="{19DEAFE1-AF36-4621-807D-83722DEB8E5C}" srcOrd="0" destOrd="0" presId="urn:microsoft.com/office/officeart/2005/8/layout/default"/>
    <dgm:cxn modelId="{B9E87731-36E7-4D39-ABF2-9635E91D82DD}" srcId="{CDFB702F-EE56-49F8-AE9E-6B95F5DDA83E}" destId="{9F4DB130-1BD8-442F-8D4B-77E863DC9AF6}" srcOrd="2" destOrd="0" parTransId="{8D04FACD-103B-42DB-8B21-19F31CAE56EC}" sibTransId="{A990409A-5B12-40B0-AB4F-6F6FFCF709F8}"/>
    <dgm:cxn modelId="{6831CB40-7977-4076-8818-5D9BA69E7188}" srcId="{CDFB702F-EE56-49F8-AE9E-6B95F5DDA83E}" destId="{EFC4F9CB-E89C-4088-AE56-B86B87DE228D}" srcOrd="0" destOrd="0" parTransId="{4F25B603-8B51-4965-8A17-CD8ED792119F}" sibTransId="{C5B21E32-DC8F-4F28-A328-9310564EA33E}"/>
    <dgm:cxn modelId="{39BBC154-70EF-497B-A155-CAE628980F79}" type="presOf" srcId="{7C01F567-BC82-4A27-82F3-C299D80BB1E1}" destId="{69D03EEF-6190-43CC-BA1B-962BBC1904A9}" srcOrd="0" destOrd="0" presId="urn:microsoft.com/office/officeart/2005/8/layout/default"/>
    <dgm:cxn modelId="{E771B796-92CC-4855-A141-27BAA8EA66C7}" type="presOf" srcId="{EFC4F9CB-E89C-4088-AE56-B86B87DE228D}" destId="{6549A8D5-7000-41A1-B956-6D53F1C90216}" srcOrd="0" destOrd="0" presId="urn:microsoft.com/office/officeart/2005/8/layout/default"/>
    <dgm:cxn modelId="{FA8BC3A7-651B-446A-B80A-8E02BEC81A98}" srcId="{CDFB702F-EE56-49F8-AE9E-6B95F5DDA83E}" destId="{3D08254C-8733-425B-9439-F67494728FBA}" srcOrd="4" destOrd="0" parTransId="{FF79C2A4-75CD-4473-8043-8248154DB2E8}" sibTransId="{56995680-93B2-40E1-9950-A07170F21C0C}"/>
    <dgm:cxn modelId="{845885C6-5E7F-443E-B2AF-6145102CBAF7}" type="presOf" srcId="{55502F60-008C-4702-9727-B567B159DCA4}" destId="{772D7D05-4A0A-48BE-A17D-7DA399406FC0}" srcOrd="0" destOrd="0" presId="urn:microsoft.com/office/officeart/2005/8/layout/default"/>
    <dgm:cxn modelId="{CBE350CD-8DBD-44B0-855F-54093BDCD306}" srcId="{CDFB702F-EE56-49F8-AE9E-6B95F5DDA83E}" destId="{7C01F567-BC82-4A27-82F3-C299D80BB1E1}" srcOrd="3" destOrd="0" parTransId="{2A179FE1-4CE2-48D4-89FF-1EF277C89902}" sibTransId="{327DAB99-A2D6-42CD-A91E-07CBAF283233}"/>
    <dgm:cxn modelId="{980445FA-88EA-47C5-8F34-A755D879C503}" type="presOf" srcId="{9F4DB130-1BD8-442F-8D4B-77E863DC9AF6}" destId="{BAD82013-3566-438E-A9E6-841357CE2DC3}" srcOrd="0" destOrd="0" presId="urn:microsoft.com/office/officeart/2005/8/layout/default"/>
    <dgm:cxn modelId="{81F31DFE-E054-4B6F-8E11-45F591109F76}" type="presOf" srcId="{3D08254C-8733-425B-9439-F67494728FBA}" destId="{C43E8EF5-F3FF-4201-A77B-E52D2084FC17}" srcOrd="0" destOrd="0" presId="urn:microsoft.com/office/officeart/2005/8/layout/default"/>
    <dgm:cxn modelId="{E8F0BC48-91EE-488C-B843-01C4C339FD6F}" type="presParOf" srcId="{19DEAFE1-AF36-4621-807D-83722DEB8E5C}" destId="{6549A8D5-7000-41A1-B956-6D53F1C90216}" srcOrd="0" destOrd="0" presId="urn:microsoft.com/office/officeart/2005/8/layout/default"/>
    <dgm:cxn modelId="{2B75993D-2386-4400-A0E8-B42CAE0B1071}" type="presParOf" srcId="{19DEAFE1-AF36-4621-807D-83722DEB8E5C}" destId="{D27C737F-7565-4550-846D-7FDEA524ED6D}" srcOrd="1" destOrd="0" presId="urn:microsoft.com/office/officeart/2005/8/layout/default"/>
    <dgm:cxn modelId="{06E7433D-62AA-4391-A55C-BFAB11DF3AFF}" type="presParOf" srcId="{19DEAFE1-AF36-4621-807D-83722DEB8E5C}" destId="{772D7D05-4A0A-48BE-A17D-7DA399406FC0}" srcOrd="2" destOrd="0" presId="urn:microsoft.com/office/officeart/2005/8/layout/default"/>
    <dgm:cxn modelId="{98E543B4-0564-4C90-9AB9-A560F3F11B16}" type="presParOf" srcId="{19DEAFE1-AF36-4621-807D-83722DEB8E5C}" destId="{8E294EB4-D8CF-4554-B35E-684B350813F0}" srcOrd="3" destOrd="0" presId="urn:microsoft.com/office/officeart/2005/8/layout/default"/>
    <dgm:cxn modelId="{DCD840B8-475C-403F-B3F3-2CD0464A30A8}" type="presParOf" srcId="{19DEAFE1-AF36-4621-807D-83722DEB8E5C}" destId="{BAD82013-3566-438E-A9E6-841357CE2DC3}" srcOrd="4" destOrd="0" presId="urn:microsoft.com/office/officeart/2005/8/layout/default"/>
    <dgm:cxn modelId="{1F68E7C9-4E39-4ED3-BB97-3025BECD2299}" type="presParOf" srcId="{19DEAFE1-AF36-4621-807D-83722DEB8E5C}" destId="{7EAE2122-08C3-42E9-ABD2-32389FCECE2E}" srcOrd="5" destOrd="0" presId="urn:microsoft.com/office/officeart/2005/8/layout/default"/>
    <dgm:cxn modelId="{F9C512DE-9FCB-4F57-AEF3-925FBF1831F8}" type="presParOf" srcId="{19DEAFE1-AF36-4621-807D-83722DEB8E5C}" destId="{69D03EEF-6190-43CC-BA1B-962BBC1904A9}" srcOrd="6" destOrd="0" presId="urn:microsoft.com/office/officeart/2005/8/layout/default"/>
    <dgm:cxn modelId="{F3848E82-C808-4D9A-B173-BE44EC1E4A69}" type="presParOf" srcId="{19DEAFE1-AF36-4621-807D-83722DEB8E5C}" destId="{9ACDC047-796A-40D4-8E0B-E8EC7793137F}" srcOrd="7" destOrd="0" presId="urn:microsoft.com/office/officeart/2005/8/layout/default"/>
    <dgm:cxn modelId="{A8089B0F-83D4-44CA-856C-03DC3D2357FA}" type="presParOf" srcId="{19DEAFE1-AF36-4621-807D-83722DEB8E5C}" destId="{C43E8EF5-F3FF-4201-A77B-E52D2084FC17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833246-F9D6-413A-9EFB-E256A131D4D7}">
      <dsp:nvSpPr>
        <dsp:cNvPr id="0" name=""/>
        <dsp:cNvSpPr/>
      </dsp:nvSpPr>
      <dsp:spPr>
        <a:xfrm>
          <a:off x="1240" y="0"/>
          <a:ext cx="2418457" cy="1320661"/>
        </a:xfrm>
        <a:prstGeom prst="homePlate">
          <a:avLst>
            <a:gd name="adj" fmla="val 25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18" tIns="43180" rIns="341271" bIns="4318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 dirty="0"/>
            <a:t>Nu</a:t>
          </a:r>
          <a:endParaRPr lang="nl-NL" sz="17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1300" kern="1200" dirty="0"/>
            <a:t>Tijd van de volken</a:t>
          </a:r>
          <a:endParaRPr lang="nl-NL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1300" kern="1200" dirty="0"/>
            <a:t>Israël &lt; 10% trouw</a:t>
          </a:r>
          <a:endParaRPr lang="nl-NL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1300" kern="1200" dirty="0"/>
            <a:t>Lo-</a:t>
          </a:r>
          <a:r>
            <a:rPr lang="nl-BE" sz="1300" kern="1200" dirty="0" err="1"/>
            <a:t>Ammi</a:t>
          </a:r>
          <a:endParaRPr lang="nl-NL" sz="1300" kern="1200" dirty="0"/>
        </a:p>
      </dsp:txBody>
      <dsp:txXfrm>
        <a:off x="1240" y="0"/>
        <a:ext cx="2253374" cy="1320661"/>
      </dsp:txXfrm>
    </dsp:sp>
    <dsp:sp modelId="{53FAE7F5-86C8-4935-9B08-F49E6D827F20}">
      <dsp:nvSpPr>
        <dsp:cNvPr id="0" name=""/>
        <dsp:cNvSpPr/>
      </dsp:nvSpPr>
      <dsp:spPr>
        <a:xfrm>
          <a:off x="1936005" y="0"/>
          <a:ext cx="2418457" cy="1320661"/>
        </a:xfrm>
        <a:prstGeom prst="chevron">
          <a:avLst>
            <a:gd name="adj" fmla="val 25000"/>
          </a:avLst>
        </a:prstGeom>
        <a:solidFill>
          <a:schemeClr val="accent5">
            <a:hueOff val="-1689636"/>
            <a:satOff val="-4355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18" tIns="43180" rIns="85318" bIns="4318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 dirty="0"/>
            <a:t>…</a:t>
          </a:r>
          <a:endParaRPr lang="nl-NL" sz="17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1300" kern="1200" dirty="0"/>
            <a:t>Assyrië (noorden) strijd tegen Egypte (zuiden)</a:t>
          </a:r>
          <a:endParaRPr lang="nl-NL" sz="1300" kern="1200" dirty="0"/>
        </a:p>
      </dsp:txBody>
      <dsp:txXfrm>
        <a:off x="2266170" y="0"/>
        <a:ext cx="1758127" cy="1320661"/>
      </dsp:txXfrm>
    </dsp:sp>
    <dsp:sp modelId="{92642320-9EDB-4B36-8E3F-C345BEC7BBBA}">
      <dsp:nvSpPr>
        <dsp:cNvPr id="0" name=""/>
        <dsp:cNvSpPr/>
      </dsp:nvSpPr>
      <dsp:spPr>
        <a:xfrm>
          <a:off x="3870771" y="0"/>
          <a:ext cx="2418457" cy="1320661"/>
        </a:xfrm>
        <a:prstGeom prst="chevron">
          <a:avLst>
            <a:gd name="adj" fmla="val 25000"/>
          </a:avLst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18" tIns="43180" rIns="85318" bIns="4318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 dirty="0"/>
            <a:t>Laatste jaarweek</a:t>
          </a:r>
          <a:br>
            <a:rPr lang="nl-BE" sz="1700" kern="1200" dirty="0"/>
          </a:br>
          <a:r>
            <a:rPr lang="nl-BE" sz="1700" kern="1200" dirty="0"/>
            <a:t>2x3½ jaar</a:t>
          </a:r>
          <a:endParaRPr lang="nl-NL" sz="17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1300" kern="1200" dirty="0"/>
            <a:t>Israël erkent </a:t>
          </a:r>
          <a:r>
            <a:rPr lang="nl-BE" sz="1300" kern="1200" dirty="0" err="1"/>
            <a:t>zeebeest</a:t>
          </a:r>
          <a:endParaRPr lang="nl-NL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1300" kern="1200" dirty="0"/>
            <a:t>Israël zalft landbeest</a:t>
          </a:r>
          <a:endParaRPr lang="nl-NL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1300" kern="1200" dirty="0"/>
            <a:t>Tempel misbruikt</a:t>
          </a:r>
          <a:endParaRPr lang="nl-NL" sz="1300" kern="1200" dirty="0"/>
        </a:p>
      </dsp:txBody>
      <dsp:txXfrm>
        <a:off x="4200936" y="0"/>
        <a:ext cx="1758127" cy="1320661"/>
      </dsp:txXfrm>
    </dsp:sp>
    <dsp:sp modelId="{AC50EE73-9323-4E62-A96C-F85F35C23158}">
      <dsp:nvSpPr>
        <dsp:cNvPr id="0" name=""/>
        <dsp:cNvSpPr/>
      </dsp:nvSpPr>
      <dsp:spPr>
        <a:xfrm>
          <a:off x="5805537" y="0"/>
          <a:ext cx="2418457" cy="1320661"/>
        </a:xfrm>
        <a:prstGeom prst="chevron">
          <a:avLst>
            <a:gd name="adj" fmla="val 25000"/>
          </a:avLst>
        </a:prstGeom>
        <a:solidFill>
          <a:schemeClr val="accent5">
            <a:hueOff val="-5068907"/>
            <a:satOff val="-13064"/>
            <a:lumOff val="-8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18" tIns="43180" rIns="85318" bIns="4318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 dirty="0"/>
            <a:t>Vrederijk</a:t>
          </a:r>
          <a:endParaRPr lang="nl-NL" sz="17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1300" kern="1200" dirty="0"/>
            <a:t>Israël 100% trouw</a:t>
          </a:r>
          <a:endParaRPr lang="nl-NL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1300" kern="1200"/>
            <a:t>Tempel vernieuwd</a:t>
          </a:r>
          <a:endParaRPr lang="nl-NL" sz="1300" kern="1200" dirty="0"/>
        </a:p>
      </dsp:txBody>
      <dsp:txXfrm>
        <a:off x="6135702" y="0"/>
        <a:ext cx="1758127" cy="1320661"/>
      </dsp:txXfrm>
    </dsp:sp>
    <dsp:sp modelId="{78C268FD-8F27-467E-9E3C-C6447A21D830}">
      <dsp:nvSpPr>
        <dsp:cNvPr id="0" name=""/>
        <dsp:cNvSpPr/>
      </dsp:nvSpPr>
      <dsp:spPr>
        <a:xfrm>
          <a:off x="7740302" y="0"/>
          <a:ext cx="2418457" cy="1320661"/>
        </a:xfrm>
        <a:prstGeom prst="chevron">
          <a:avLst>
            <a:gd name="adj" fmla="val 25000"/>
          </a:avLst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18" tIns="43180" rIns="85318" bIns="4318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 dirty="0"/>
            <a:t>Nieuwe hemel en aarde</a:t>
          </a:r>
          <a:endParaRPr lang="nl-NL" sz="1700" kern="1200" dirty="0"/>
        </a:p>
      </dsp:txBody>
      <dsp:txXfrm>
        <a:off x="8070467" y="0"/>
        <a:ext cx="1758127" cy="132066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C52858-D138-4D54-9452-2A3B312FB294}">
      <dsp:nvSpPr>
        <dsp:cNvPr id="0" name=""/>
        <dsp:cNvSpPr/>
      </dsp:nvSpPr>
      <dsp:spPr>
        <a:xfrm>
          <a:off x="352810" y="152263"/>
          <a:ext cx="1967718" cy="1967718"/>
        </a:xfrm>
        <a:prstGeom prst="pie">
          <a:avLst>
            <a:gd name="adj1" fmla="val 16200000"/>
            <a:gd name="adj2" fmla="val 180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500" kern="1200" dirty="0"/>
            <a:t>Lichaam</a:t>
          </a:r>
          <a:endParaRPr lang="nl-NL" sz="1500" kern="1200" dirty="0"/>
        </a:p>
      </dsp:txBody>
      <dsp:txXfrm>
        <a:off x="1389844" y="569232"/>
        <a:ext cx="702756" cy="585630"/>
      </dsp:txXfrm>
    </dsp:sp>
    <dsp:sp modelId="{2201A493-A9E2-449C-82B8-F359F287360A}">
      <dsp:nvSpPr>
        <dsp:cNvPr id="0" name=""/>
        <dsp:cNvSpPr/>
      </dsp:nvSpPr>
      <dsp:spPr>
        <a:xfrm>
          <a:off x="312284" y="222539"/>
          <a:ext cx="1967718" cy="1967718"/>
        </a:xfrm>
        <a:prstGeom prst="pie">
          <a:avLst>
            <a:gd name="adj1" fmla="val 1800000"/>
            <a:gd name="adj2" fmla="val 900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500" kern="1200"/>
            <a:t>Ziel</a:t>
          </a:r>
          <a:endParaRPr lang="nl-NL" sz="1500" kern="1200"/>
        </a:p>
      </dsp:txBody>
      <dsp:txXfrm>
        <a:off x="780789" y="1499214"/>
        <a:ext cx="1054134" cy="515354"/>
      </dsp:txXfrm>
    </dsp:sp>
    <dsp:sp modelId="{1AC163E9-9BC4-4358-865B-F6F024E77AD7}">
      <dsp:nvSpPr>
        <dsp:cNvPr id="0" name=""/>
        <dsp:cNvSpPr/>
      </dsp:nvSpPr>
      <dsp:spPr>
        <a:xfrm>
          <a:off x="271759" y="152263"/>
          <a:ext cx="1967718" cy="1967718"/>
        </a:xfrm>
        <a:prstGeom prst="pie">
          <a:avLst>
            <a:gd name="adj1" fmla="val 9000000"/>
            <a:gd name="adj2" fmla="val 1620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500" kern="1200"/>
            <a:t>Geest</a:t>
          </a:r>
          <a:endParaRPr lang="nl-NL" sz="1500" kern="1200"/>
        </a:p>
      </dsp:txBody>
      <dsp:txXfrm>
        <a:off x="499686" y="569232"/>
        <a:ext cx="702756" cy="585630"/>
      </dsp:txXfrm>
    </dsp:sp>
    <dsp:sp modelId="{6D6173DF-647E-49EA-8DB8-906894920951}">
      <dsp:nvSpPr>
        <dsp:cNvPr id="0" name=""/>
        <dsp:cNvSpPr/>
      </dsp:nvSpPr>
      <dsp:spPr>
        <a:xfrm>
          <a:off x="231161" y="30452"/>
          <a:ext cx="2211340" cy="2211340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BC68AE-EB19-476A-A7D0-1E741E0058A4}">
      <dsp:nvSpPr>
        <dsp:cNvPr id="0" name=""/>
        <dsp:cNvSpPr/>
      </dsp:nvSpPr>
      <dsp:spPr>
        <a:xfrm>
          <a:off x="190473" y="100604"/>
          <a:ext cx="2211340" cy="2211340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A73584-7890-42DA-AE95-6435B583F165}">
      <dsp:nvSpPr>
        <dsp:cNvPr id="0" name=""/>
        <dsp:cNvSpPr/>
      </dsp:nvSpPr>
      <dsp:spPr>
        <a:xfrm>
          <a:off x="149785" y="30452"/>
          <a:ext cx="2211340" cy="2211340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49A8D5-7000-41A1-B956-6D53F1C90216}">
      <dsp:nvSpPr>
        <dsp:cNvPr id="0" name=""/>
        <dsp:cNvSpPr/>
      </dsp:nvSpPr>
      <dsp:spPr>
        <a:xfrm>
          <a:off x="0" y="144015"/>
          <a:ext cx="2160239" cy="129614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900" kern="1200"/>
            <a:t>Onbewuste zielenslaap</a:t>
          </a:r>
          <a:endParaRPr lang="nl-NL" sz="2900" kern="1200" dirty="0"/>
        </a:p>
      </dsp:txBody>
      <dsp:txXfrm>
        <a:off x="0" y="144015"/>
        <a:ext cx="2160239" cy="1296144"/>
      </dsp:txXfrm>
    </dsp:sp>
    <dsp:sp modelId="{772D7D05-4A0A-48BE-A17D-7DA399406FC0}">
      <dsp:nvSpPr>
        <dsp:cNvPr id="0" name=""/>
        <dsp:cNvSpPr/>
      </dsp:nvSpPr>
      <dsp:spPr>
        <a:xfrm>
          <a:off x="2376264" y="144015"/>
          <a:ext cx="2160239" cy="129614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900" kern="1200" dirty="0"/>
            <a:t>Bewuste rustplaats</a:t>
          </a:r>
        </a:p>
      </dsp:txBody>
      <dsp:txXfrm>
        <a:off x="2376264" y="144015"/>
        <a:ext cx="2160239" cy="1296144"/>
      </dsp:txXfrm>
    </dsp:sp>
    <dsp:sp modelId="{BAD82013-3566-438E-A9E6-841357CE2DC3}">
      <dsp:nvSpPr>
        <dsp:cNvPr id="0" name=""/>
        <dsp:cNvSpPr/>
      </dsp:nvSpPr>
      <dsp:spPr>
        <a:xfrm>
          <a:off x="4752527" y="144015"/>
          <a:ext cx="2160239" cy="129614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900" kern="1200" dirty="0"/>
            <a:t>Vagevuur</a:t>
          </a:r>
        </a:p>
      </dsp:txBody>
      <dsp:txXfrm>
        <a:off x="4752527" y="144015"/>
        <a:ext cx="2160239" cy="1296144"/>
      </dsp:txXfrm>
    </dsp:sp>
    <dsp:sp modelId="{69D03EEF-6190-43CC-BA1B-962BBC1904A9}">
      <dsp:nvSpPr>
        <dsp:cNvPr id="0" name=""/>
        <dsp:cNvSpPr/>
      </dsp:nvSpPr>
      <dsp:spPr>
        <a:xfrm>
          <a:off x="1188132" y="1656183"/>
          <a:ext cx="2160239" cy="129614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900" kern="1200" dirty="0"/>
            <a:t>Reïncarnatie</a:t>
          </a:r>
        </a:p>
      </dsp:txBody>
      <dsp:txXfrm>
        <a:off x="1188132" y="1656183"/>
        <a:ext cx="2160239" cy="1296144"/>
      </dsp:txXfrm>
    </dsp:sp>
    <dsp:sp modelId="{C43E8EF5-F3FF-4201-A77B-E52D2084FC17}">
      <dsp:nvSpPr>
        <dsp:cNvPr id="0" name=""/>
        <dsp:cNvSpPr/>
      </dsp:nvSpPr>
      <dsp:spPr>
        <a:xfrm>
          <a:off x="3564396" y="1656183"/>
          <a:ext cx="2160239" cy="129614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900" kern="1200" dirty="0"/>
            <a:t>Opstanding in de dood</a:t>
          </a:r>
        </a:p>
      </dsp:txBody>
      <dsp:txXfrm>
        <a:off x="3564396" y="1656183"/>
        <a:ext cx="2160239" cy="12961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A25F77-9D03-445E-9715-5FC0D564FCFF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C2164C-9A06-44E9-B44C-B8B034C7459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06239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C2164C-9A06-44E9-B44C-B8B034C7459D}" type="slidenum">
              <a:rPr lang="nl-BE" smtClean="0"/>
              <a:t>2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921757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0000" y="935302"/>
            <a:ext cx="7620000" cy="1989667"/>
          </a:xfrm>
        </p:spPr>
        <p:txBody>
          <a:bodyPr anchor="b"/>
          <a:lstStyle>
            <a:lvl1pPr algn="ctr">
              <a:defRPr sz="5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70000" y="3001698"/>
            <a:ext cx="7620000" cy="1379802"/>
          </a:xfrm>
        </p:spPr>
        <p:txBody>
          <a:bodyPr/>
          <a:lstStyle>
            <a:lvl1pPr marL="0" indent="0" algn="ctr">
              <a:buNone/>
              <a:defRPr sz="2000"/>
            </a:lvl1pPr>
            <a:lvl2pPr marL="380985" indent="0" algn="ctr">
              <a:buNone/>
              <a:defRPr sz="1667"/>
            </a:lvl2pPr>
            <a:lvl3pPr marL="761970" indent="0" algn="ctr">
              <a:buNone/>
              <a:defRPr sz="1500"/>
            </a:lvl3pPr>
            <a:lvl4pPr marL="1142954" indent="0" algn="ctr">
              <a:buNone/>
              <a:defRPr sz="1333"/>
            </a:lvl4pPr>
            <a:lvl5pPr marL="1523939" indent="0" algn="ctr">
              <a:buNone/>
              <a:defRPr sz="1333"/>
            </a:lvl5pPr>
            <a:lvl6pPr marL="1904924" indent="0" algn="ctr">
              <a:buNone/>
              <a:defRPr sz="1333"/>
            </a:lvl6pPr>
            <a:lvl7pPr marL="2285909" indent="0" algn="ctr">
              <a:buNone/>
              <a:defRPr sz="1333"/>
            </a:lvl7pPr>
            <a:lvl8pPr marL="2666893" indent="0" algn="ctr">
              <a:buNone/>
              <a:defRPr sz="1333"/>
            </a:lvl8pPr>
            <a:lvl9pPr marL="3047878" indent="0" algn="ctr">
              <a:buNone/>
              <a:defRPr sz="1333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91679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41011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70750" y="304271"/>
            <a:ext cx="2190750" cy="484319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8500" y="304271"/>
            <a:ext cx="6445250" cy="484319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646311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621946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208" y="1424782"/>
            <a:ext cx="8763000" cy="2377281"/>
          </a:xfrm>
        </p:spPr>
        <p:txBody>
          <a:bodyPr anchor="b"/>
          <a:lstStyle>
            <a:lvl1pPr>
              <a:defRPr sz="5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208" y="3824553"/>
            <a:ext cx="8763000" cy="1250156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380985" indent="0">
              <a:buNone/>
              <a:defRPr sz="1667">
                <a:solidFill>
                  <a:schemeClr val="tx1">
                    <a:tint val="75000"/>
                  </a:schemeClr>
                </a:solidFill>
              </a:defRPr>
            </a:lvl2pPr>
            <a:lvl3pPr marL="76197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142954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523939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1904924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285909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2666893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04787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747097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521354"/>
            <a:ext cx="43180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0" y="1521354"/>
            <a:ext cx="43180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02350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823" y="304271"/>
            <a:ext cx="8763000" cy="1104636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824" y="1400969"/>
            <a:ext cx="4298156" cy="68659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85" indent="0">
              <a:buNone/>
              <a:defRPr sz="1667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33" b="1"/>
            </a:lvl4pPr>
            <a:lvl5pPr marL="1523939" indent="0">
              <a:buNone/>
              <a:defRPr sz="1333" b="1"/>
            </a:lvl5pPr>
            <a:lvl6pPr marL="1904924" indent="0">
              <a:buNone/>
              <a:defRPr sz="1333" b="1"/>
            </a:lvl6pPr>
            <a:lvl7pPr marL="2285909" indent="0">
              <a:buNone/>
              <a:defRPr sz="1333" b="1"/>
            </a:lvl7pPr>
            <a:lvl8pPr marL="2666893" indent="0">
              <a:buNone/>
              <a:defRPr sz="1333" b="1"/>
            </a:lvl8pPr>
            <a:lvl9pPr marL="3047878" indent="0">
              <a:buNone/>
              <a:defRPr sz="1333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9824" y="2087563"/>
            <a:ext cx="4298156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43500" y="1400969"/>
            <a:ext cx="4319323" cy="68659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85" indent="0">
              <a:buNone/>
              <a:defRPr sz="1667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33" b="1"/>
            </a:lvl4pPr>
            <a:lvl5pPr marL="1523939" indent="0">
              <a:buNone/>
              <a:defRPr sz="1333" b="1"/>
            </a:lvl5pPr>
            <a:lvl6pPr marL="1904924" indent="0">
              <a:buNone/>
              <a:defRPr sz="1333" b="1"/>
            </a:lvl6pPr>
            <a:lvl7pPr marL="2285909" indent="0">
              <a:buNone/>
              <a:defRPr sz="1333" b="1"/>
            </a:lvl7pPr>
            <a:lvl8pPr marL="2666893" indent="0">
              <a:buNone/>
              <a:defRPr sz="1333" b="1"/>
            </a:lvl8pPr>
            <a:lvl9pPr marL="3047878" indent="0">
              <a:buNone/>
              <a:defRPr sz="1333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3500" y="2087563"/>
            <a:ext cx="4319323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0913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41608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77297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824" y="381000"/>
            <a:ext cx="3276864" cy="1333500"/>
          </a:xfrm>
        </p:spPr>
        <p:txBody>
          <a:bodyPr anchor="b"/>
          <a:lstStyle>
            <a:lvl1pPr>
              <a:defRPr sz="2667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323" y="822855"/>
            <a:ext cx="5143500" cy="4061354"/>
          </a:xfrm>
        </p:spPr>
        <p:txBody>
          <a:bodyPr/>
          <a:lstStyle>
            <a:lvl1pPr>
              <a:defRPr sz="2667"/>
            </a:lvl1pPr>
            <a:lvl2pPr>
              <a:defRPr sz="2333"/>
            </a:lvl2pPr>
            <a:lvl3pPr>
              <a:defRPr sz="2000"/>
            </a:lvl3pPr>
            <a:lvl4pPr>
              <a:defRPr sz="1667"/>
            </a:lvl4pPr>
            <a:lvl5pPr>
              <a:defRPr sz="1667"/>
            </a:lvl5pPr>
            <a:lvl6pPr>
              <a:defRPr sz="1667"/>
            </a:lvl6pPr>
            <a:lvl7pPr>
              <a:defRPr sz="1667"/>
            </a:lvl7pPr>
            <a:lvl8pPr>
              <a:defRPr sz="1667"/>
            </a:lvl8pPr>
            <a:lvl9pPr>
              <a:defRPr sz="1667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9824" y="1714500"/>
            <a:ext cx="3276864" cy="3176323"/>
          </a:xfrm>
        </p:spPr>
        <p:txBody>
          <a:bodyPr/>
          <a:lstStyle>
            <a:lvl1pPr marL="0" indent="0">
              <a:buNone/>
              <a:defRPr sz="1333"/>
            </a:lvl1pPr>
            <a:lvl2pPr marL="380985" indent="0">
              <a:buNone/>
              <a:defRPr sz="1167"/>
            </a:lvl2pPr>
            <a:lvl3pPr marL="761970" indent="0">
              <a:buNone/>
              <a:defRPr sz="1000"/>
            </a:lvl3pPr>
            <a:lvl4pPr marL="1142954" indent="0">
              <a:buNone/>
              <a:defRPr sz="833"/>
            </a:lvl4pPr>
            <a:lvl5pPr marL="1523939" indent="0">
              <a:buNone/>
              <a:defRPr sz="833"/>
            </a:lvl5pPr>
            <a:lvl6pPr marL="1904924" indent="0">
              <a:buNone/>
              <a:defRPr sz="833"/>
            </a:lvl6pPr>
            <a:lvl7pPr marL="2285909" indent="0">
              <a:buNone/>
              <a:defRPr sz="833"/>
            </a:lvl7pPr>
            <a:lvl8pPr marL="2666893" indent="0">
              <a:buNone/>
              <a:defRPr sz="833"/>
            </a:lvl8pPr>
            <a:lvl9pPr marL="3047878" indent="0">
              <a:buNone/>
              <a:defRPr sz="833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45630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824" y="381000"/>
            <a:ext cx="3276864" cy="1333500"/>
          </a:xfrm>
        </p:spPr>
        <p:txBody>
          <a:bodyPr anchor="b"/>
          <a:lstStyle>
            <a:lvl1pPr>
              <a:defRPr sz="2667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19323" y="822855"/>
            <a:ext cx="5143500" cy="4061354"/>
          </a:xfrm>
        </p:spPr>
        <p:txBody>
          <a:bodyPr anchor="t"/>
          <a:lstStyle>
            <a:lvl1pPr marL="0" indent="0">
              <a:buNone/>
              <a:defRPr sz="2667"/>
            </a:lvl1pPr>
            <a:lvl2pPr marL="380985" indent="0">
              <a:buNone/>
              <a:defRPr sz="2333"/>
            </a:lvl2pPr>
            <a:lvl3pPr marL="761970" indent="0">
              <a:buNone/>
              <a:defRPr sz="2000"/>
            </a:lvl3pPr>
            <a:lvl4pPr marL="1142954" indent="0">
              <a:buNone/>
              <a:defRPr sz="1667"/>
            </a:lvl4pPr>
            <a:lvl5pPr marL="1523939" indent="0">
              <a:buNone/>
              <a:defRPr sz="1667"/>
            </a:lvl5pPr>
            <a:lvl6pPr marL="1904924" indent="0">
              <a:buNone/>
              <a:defRPr sz="1667"/>
            </a:lvl6pPr>
            <a:lvl7pPr marL="2285909" indent="0">
              <a:buNone/>
              <a:defRPr sz="1667"/>
            </a:lvl7pPr>
            <a:lvl8pPr marL="2666893" indent="0">
              <a:buNone/>
              <a:defRPr sz="1667"/>
            </a:lvl8pPr>
            <a:lvl9pPr marL="3047878" indent="0">
              <a:buNone/>
              <a:defRPr sz="1667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9824" y="1714500"/>
            <a:ext cx="3276864" cy="3176323"/>
          </a:xfrm>
        </p:spPr>
        <p:txBody>
          <a:bodyPr/>
          <a:lstStyle>
            <a:lvl1pPr marL="0" indent="0">
              <a:buNone/>
              <a:defRPr sz="1333"/>
            </a:lvl1pPr>
            <a:lvl2pPr marL="380985" indent="0">
              <a:buNone/>
              <a:defRPr sz="1167"/>
            </a:lvl2pPr>
            <a:lvl3pPr marL="761970" indent="0">
              <a:buNone/>
              <a:defRPr sz="1000"/>
            </a:lvl3pPr>
            <a:lvl4pPr marL="1142954" indent="0">
              <a:buNone/>
              <a:defRPr sz="833"/>
            </a:lvl4pPr>
            <a:lvl5pPr marL="1523939" indent="0">
              <a:buNone/>
              <a:defRPr sz="833"/>
            </a:lvl5pPr>
            <a:lvl6pPr marL="1904924" indent="0">
              <a:buNone/>
              <a:defRPr sz="833"/>
            </a:lvl6pPr>
            <a:lvl7pPr marL="2285909" indent="0">
              <a:buNone/>
              <a:defRPr sz="833"/>
            </a:lvl7pPr>
            <a:lvl8pPr marL="2666893" indent="0">
              <a:buNone/>
              <a:defRPr sz="833"/>
            </a:lvl8pPr>
            <a:lvl9pPr marL="3047878" indent="0">
              <a:buNone/>
              <a:defRPr sz="833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84945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8500" y="304271"/>
            <a:ext cx="87630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8500" y="1521354"/>
            <a:ext cx="87630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8500" y="5296959"/>
            <a:ext cx="22860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65500" y="5296959"/>
            <a:ext cx="34290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75500" y="5296959"/>
            <a:ext cx="22860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43011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761970" rtl="0" eaLnBrk="1" latinLnBrk="0" hangingPunct="1">
        <a:lnSpc>
          <a:spcPct val="90000"/>
        </a:lnSpc>
        <a:spcBef>
          <a:spcPct val="0"/>
        </a:spcBef>
        <a:buNone/>
        <a:defRPr sz="36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0492" indent="-190492" algn="l" defTabSz="761970" rtl="0" eaLnBrk="1" latinLnBrk="0" hangingPunct="1">
        <a:lnSpc>
          <a:spcPct val="90000"/>
        </a:lnSpc>
        <a:spcBef>
          <a:spcPts val="833"/>
        </a:spcBef>
        <a:buFont typeface="Arial" panose="020B0604020202020204" pitchFamily="34" charset="0"/>
        <a:buChar char="•"/>
        <a:defRPr sz="2333" kern="1200">
          <a:solidFill>
            <a:schemeClr val="tx1"/>
          </a:solidFill>
          <a:latin typeface="+mn-lt"/>
          <a:ea typeface="+mn-ea"/>
          <a:cs typeface="+mn-cs"/>
        </a:defRPr>
      </a:lvl1pPr>
      <a:lvl2pPr marL="571477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52462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3pPr>
      <a:lvl4pPr marL="1333447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14431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095416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476401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857386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238370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985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97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95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93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92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90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893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878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diagramData" Target="../diagrams/data3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17" Type="http://schemas.microsoft.com/office/2007/relationships/diagramDrawing" Target="../diagrams/drawing3.xml"/><Relationship Id="rId2" Type="http://schemas.openxmlformats.org/officeDocument/2006/relationships/notesSlide" Target="../notesSlides/notesSlide1.xml"/><Relationship Id="rId16" Type="http://schemas.openxmlformats.org/officeDocument/2006/relationships/diagramColors" Target="../diagrams/colors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32E62931-8EB4-42BB-BAAB-D8757BE66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0157459" cy="5715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306217" y="607220"/>
            <a:ext cx="4154011" cy="2630900"/>
          </a:xfrm>
          <a:noFill/>
        </p:spPr>
        <p:txBody>
          <a:bodyPr>
            <a:normAutofit/>
          </a:bodyPr>
          <a:lstStyle/>
          <a:p>
            <a:pPr algn="l"/>
            <a:r>
              <a:rPr lang="nl-BE" sz="4300" dirty="0"/>
              <a:t>Tussen dood en opstanding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5306217" y="3393370"/>
            <a:ext cx="4154011" cy="1714408"/>
          </a:xfrm>
          <a:noFill/>
        </p:spPr>
        <p:txBody>
          <a:bodyPr>
            <a:normAutofit/>
          </a:bodyPr>
          <a:lstStyle/>
          <a:p>
            <a:pPr algn="l"/>
            <a:r>
              <a:rPr lang="nl-BE" dirty="0"/>
              <a:t>dr. Raymond R. Hausoul</a:t>
            </a:r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BFF22810-621A-A52E-53BD-825A871285F0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5002411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155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ijdelijke aanduiding voor inhoud 3">
            <a:extLst>
              <a:ext uri="{FF2B5EF4-FFF2-40B4-BE49-F238E27FC236}">
                <a16:creationId xmlns:a16="http://schemas.microsoft.com/office/drawing/2014/main" id="{04FD428E-A2D8-CF45-1D18-1BD4A1D9D0AF}"/>
              </a:ext>
            </a:extLst>
          </p:cNvPr>
          <p:cNvGraphicFramePr>
            <a:graphicFrameLocks/>
          </p:cNvGraphicFramePr>
          <p:nvPr/>
        </p:nvGraphicFramePr>
        <p:xfrm>
          <a:off x="0" y="4369668"/>
          <a:ext cx="10160000" cy="13206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Bijschrift: pijl-omlaag 2">
            <a:extLst>
              <a:ext uri="{FF2B5EF4-FFF2-40B4-BE49-F238E27FC236}">
                <a16:creationId xmlns:a16="http://schemas.microsoft.com/office/drawing/2014/main" id="{E4F5F47A-C8F7-D93C-9314-F88C1C214378}"/>
              </a:ext>
            </a:extLst>
          </p:cNvPr>
          <p:cNvSpPr/>
          <p:nvPr/>
        </p:nvSpPr>
        <p:spPr>
          <a:xfrm>
            <a:off x="5440040" y="3649588"/>
            <a:ext cx="720080" cy="720080"/>
          </a:xfrm>
          <a:prstGeom prst="downArrow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nl-BE" dirty="0"/>
              <a:t>Komst</a:t>
            </a:r>
            <a:endParaRPr lang="nl-NL" dirty="0"/>
          </a:p>
        </p:txBody>
      </p:sp>
      <p:graphicFrame>
        <p:nvGraphicFramePr>
          <p:cNvPr id="9" name="Tijdelijke aanduiding voor inhoud 3">
            <a:extLst>
              <a:ext uri="{FF2B5EF4-FFF2-40B4-BE49-F238E27FC236}">
                <a16:creationId xmlns:a16="http://schemas.microsoft.com/office/drawing/2014/main" id="{AEB53F72-2439-EBD5-B48C-2413B7B51DF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1528517"/>
              </p:ext>
            </p:extLst>
          </p:nvPr>
        </p:nvGraphicFramePr>
        <p:xfrm>
          <a:off x="111448" y="337221"/>
          <a:ext cx="2592288" cy="23425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10" name="Tijdelijke aanduiding voor inhoud 3">
            <a:extLst>
              <a:ext uri="{FF2B5EF4-FFF2-40B4-BE49-F238E27FC236}">
                <a16:creationId xmlns:a16="http://schemas.microsoft.com/office/drawing/2014/main" id="{437CB40E-012A-2511-5D27-5324236AAF4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3551989"/>
              </p:ext>
            </p:extLst>
          </p:nvPr>
        </p:nvGraphicFramePr>
        <p:xfrm>
          <a:off x="2991768" y="337220"/>
          <a:ext cx="6912768" cy="30963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</p:spTree>
    <p:extLst>
      <p:ext uri="{BB962C8B-B14F-4D97-AF65-F5344CB8AC3E}">
        <p14:creationId xmlns:p14="http://schemas.microsoft.com/office/powerpoint/2010/main" val="22983995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a">
  <a:themeElements>
    <a:clrScheme name="Office 2013 - 2022 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1325</TotalTime>
  <Words>72</Words>
  <Application>Microsoft Office PowerPoint</Application>
  <PresentationFormat>Aangepast</PresentationFormat>
  <Paragraphs>26</Paragraphs>
  <Slides>2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2013 - 2022 Thema</vt:lpstr>
      <vt:lpstr>Tussen dood en opstanding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RRH</dc:creator>
  <cp:lastModifiedBy>Raymond  Hausoul</cp:lastModifiedBy>
  <cp:revision>101</cp:revision>
  <dcterms:created xsi:type="dcterms:W3CDTF">2019-09-04T13:46:42Z</dcterms:created>
  <dcterms:modified xsi:type="dcterms:W3CDTF">2025-10-13T15:47:49Z</dcterms:modified>
</cp:coreProperties>
</file>